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Hanken Grotesk" panose="020B0604020202020204" charset="0"/>
      <p:regular r:id="rId15"/>
      <p:bold r:id="rId16"/>
      <p:italic r:id="rId17"/>
      <p:boldItalic r:id="rId18"/>
    </p:embeddedFont>
    <p:embeddedFont>
      <p:font typeface="Hanken Grotesk SemiBold" panose="020B0604020202020204" charset="0"/>
      <p:regular r:id="rId19"/>
      <p:bold r:id="rId20"/>
      <p:italic r:id="rId21"/>
      <p:boldItalic r:id="rId22"/>
    </p:embeddedFont>
    <p:embeddedFont>
      <p:font typeface="Nunito Light" pitchFamily="2" charset="-52"/>
      <p:regular r:id="rId23"/>
      <p:italic r:id="rId24"/>
    </p:embeddedFont>
    <p:embeddedFont>
      <p:font typeface="Quantico" panose="020B0604020202020204" charset="0"/>
      <p:regular r:id="rId25"/>
      <p:bold r:id="rId26"/>
      <p:italic r:id="rId27"/>
      <p:boldItalic r:id="rId28"/>
    </p:embeddedFont>
    <p:embeddedFont>
      <p:font typeface="Source Code Pro" panose="020B0509030403020204" pitchFamily="49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0f7af2584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0f7af2584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91ecb02604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91ecb02604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5d94438ed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5d94438ed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d94438ed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5d94438ed8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5c431c309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5c431c309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5c431c309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5c431c309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5c431c3091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5c431c3091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5d94438ed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5d94438ed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91ecb0260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91ecb0260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91ecb0260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91ecb02604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91ecb02604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91ecb02604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91ecb02604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91ecb02604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00" y="0"/>
            <a:ext cx="9144000" cy="41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2200" y="1289175"/>
            <a:ext cx="5019600" cy="180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050100" y="3617700"/>
            <a:ext cx="30438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/>
          <p:nvPr/>
        </p:nvSpPr>
        <p:spPr>
          <a:xfrm>
            <a:off x="344300" y="4753684"/>
            <a:ext cx="8478600" cy="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1 0 1 1   0 1 1   0 1   1 0 1 1 0 0 1   1 0   1 1 0 1 1   0 1 1   0 1   1 1 0 1 1 0   1 1 0 1 1 1   1 1 0 1 </a:t>
            </a:r>
            <a:endParaRPr sz="1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 hasCustomPrompt="1"/>
          </p:nvPr>
        </p:nvSpPr>
        <p:spPr>
          <a:xfrm>
            <a:off x="3030250" y="1291525"/>
            <a:ext cx="4711500" cy="11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1"/>
          </p:nvPr>
        </p:nvSpPr>
        <p:spPr>
          <a:xfrm>
            <a:off x="4173275" y="3581850"/>
            <a:ext cx="31698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344300" y="4753684"/>
            <a:ext cx="8478600" cy="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1 0 1 1   0 1 1   0 1   1 0 1 1 0 0 1   1 0   1 1 0 1 1   0 1 1   0 1   1 1 0 1 1 0   1 1 0 1 1 1   1 1 0 1 </a:t>
            </a:r>
            <a:endParaRPr sz="1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5" name="Google Shape;65;p11"/>
          <p:cNvSpPr/>
          <p:nvPr/>
        </p:nvSpPr>
        <p:spPr>
          <a:xfrm>
            <a:off x="11575" y="0"/>
            <a:ext cx="3048600" cy="41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1"/>
          <p:cNvSpPr/>
          <p:nvPr/>
        </p:nvSpPr>
        <p:spPr>
          <a:xfrm>
            <a:off x="3059300" y="0"/>
            <a:ext cx="6084600" cy="41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186988" y="1906688"/>
            <a:ext cx="3943500" cy="11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731913" y="1906688"/>
            <a:ext cx="2225100" cy="11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/>
        </p:nvSpPr>
        <p:spPr>
          <a:xfrm>
            <a:off x="344300" y="4753684"/>
            <a:ext cx="8478600" cy="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1 0 1 1   0 1 1   0 1   1 0 1 1 0 0 1   1 0   1 1 0 1 1   0 1 1   0 1   1 1 0 1 1 0   1 1 0 1 1 1   1 1 0 1 </a:t>
            </a:r>
            <a:endParaRPr sz="1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11575" y="0"/>
            <a:ext cx="3048600" cy="41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3059300" y="0"/>
            <a:ext cx="6084600" cy="41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809700"/>
            <a:ext cx="7704000" cy="25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344300" y="4753684"/>
            <a:ext cx="8478600" cy="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1 0 1 1   0 1 1   0 1   1 0 1 1 0 0 1   1 0   1 1 0 1 1   0 1 1   0 1   1 1 0 1 1 0   1 1 0 1 1 1   1 1 0 1 </a:t>
            </a:r>
            <a:endParaRPr sz="1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5"/>
          <p:cNvGrpSpPr/>
          <p:nvPr/>
        </p:nvGrpSpPr>
        <p:grpSpPr>
          <a:xfrm>
            <a:off x="396500" y="170424"/>
            <a:ext cx="8360126" cy="4398447"/>
            <a:chOff x="1054783" y="1029605"/>
            <a:chExt cx="7587010" cy="3902100"/>
          </a:xfrm>
        </p:grpSpPr>
        <p:sp>
          <p:nvSpPr>
            <p:cNvPr id="25" name="Google Shape;25;p5"/>
            <p:cNvSpPr/>
            <p:nvPr/>
          </p:nvSpPr>
          <p:spPr>
            <a:xfrm>
              <a:off x="1054793" y="1029605"/>
              <a:ext cx="7587000" cy="3902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1054783" y="1029605"/>
              <a:ext cx="7587000" cy="226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807625" y="2775700"/>
            <a:ext cx="3415800" cy="14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22022" y="2775700"/>
            <a:ext cx="3415800" cy="14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807630" y="2403350"/>
            <a:ext cx="3415800" cy="42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latin typeface="Quantico"/>
                <a:ea typeface="Quantico"/>
                <a:cs typeface="Quantico"/>
                <a:sym typeface="Quanti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22022" y="2403350"/>
            <a:ext cx="3415800" cy="42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latin typeface="Quantico"/>
                <a:ea typeface="Quantico"/>
                <a:cs typeface="Quantico"/>
                <a:sym typeface="Quanti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ntico"/>
              <a:buNone/>
              <a:def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19988" y="45912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/>
          <p:nvPr/>
        </p:nvSpPr>
        <p:spPr>
          <a:xfrm>
            <a:off x="344300" y="4753684"/>
            <a:ext cx="8478600" cy="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1 0 1 1   0 1 1   0 1   1 0 1 1 0 0 1   1 0   1 1 0 1 1   0 1 1   0 1   1 1 0 1 1 0   1 1 0 1 1 1   1 1 0 1 </a:t>
            </a:r>
            <a:endParaRPr sz="1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7"/>
          <p:cNvGrpSpPr/>
          <p:nvPr/>
        </p:nvGrpSpPr>
        <p:grpSpPr>
          <a:xfrm>
            <a:off x="396500" y="170424"/>
            <a:ext cx="8360126" cy="4398447"/>
            <a:chOff x="1054783" y="1029605"/>
            <a:chExt cx="7587010" cy="3902100"/>
          </a:xfrm>
        </p:grpSpPr>
        <p:sp>
          <p:nvSpPr>
            <p:cNvPr id="37" name="Google Shape;37;p7"/>
            <p:cNvSpPr/>
            <p:nvPr/>
          </p:nvSpPr>
          <p:spPr>
            <a:xfrm>
              <a:off x="1054793" y="1029605"/>
              <a:ext cx="7587000" cy="3902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7"/>
            <p:cNvSpPr/>
            <p:nvPr/>
          </p:nvSpPr>
          <p:spPr>
            <a:xfrm>
              <a:off x="1054783" y="1029605"/>
              <a:ext cx="7587000" cy="226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00" y="475500"/>
            <a:ext cx="77040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20000" y="1244275"/>
            <a:ext cx="3692400" cy="2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AutoNum type="arabicPeriod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/>
          <p:nvPr/>
        </p:nvSpPr>
        <p:spPr>
          <a:xfrm>
            <a:off x="344300" y="4753684"/>
            <a:ext cx="8478600" cy="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1 0 1 1   0 1 1   0 1   1 0 1 1 0 0 1   1 0   1 1 0 1 1   0 1 1   0 1   1 1 0 1 1 0   1 1 0 1 1 1   1 1 0 1 </a:t>
            </a:r>
            <a:endParaRPr sz="1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396500" y="170424"/>
            <a:ext cx="8360126" cy="4398447"/>
            <a:chOff x="1054783" y="1029605"/>
            <a:chExt cx="7587010" cy="3902100"/>
          </a:xfrm>
        </p:grpSpPr>
        <p:sp>
          <p:nvSpPr>
            <p:cNvPr id="44" name="Google Shape;44;p8"/>
            <p:cNvSpPr/>
            <p:nvPr/>
          </p:nvSpPr>
          <p:spPr>
            <a:xfrm>
              <a:off x="1054793" y="1029605"/>
              <a:ext cx="7587000" cy="3902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>
              <a:off x="1054783" y="1029605"/>
              <a:ext cx="7587000" cy="226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8"/>
          <p:cNvSpPr txBox="1"/>
          <p:nvPr/>
        </p:nvSpPr>
        <p:spPr>
          <a:xfrm>
            <a:off x="344300" y="4753684"/>
            <a:ext cx="8478600" cy="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1 0 1 1   0 1 1   0 1   1 0 1 1 0 0 1   1 0   1 1 0 1 1   0 1 1   0 1   1 1 0 1 1 0   1 1 0 1 1 1   1 1 0 1 </a:t>
            </a:r>
            <a:endParaRPr sz="1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2801700" y="1918054"/>
            <a:ext cx="5622300" cy="2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9"/>
          <p:cNvGrpSpPr/>
          <p:nvPr/>
        </p:nvGrpSpPr>
        <p:grpSpPr>
          <a:xfrm>
            <a:off x="396500" y="170424"/>
            <a:ext cx="8360126" cy="4398447"/>
            <a:chOff x="1054783" y="1029605"/>
            <a:chExt cx="7587010" cy="3902100"/>
          </a:xfrm>
        </p:grpSpPr>
        <p:sp>
          <p:nvSpPr>
            <p:cNvPr id="50" name="Google Shape;50;p9"/>
            <p:cNvSpPr/>
            <p:nvPr/>
          </p:nvSpPr>
          <p:spPr>
            <a:xfrm>
              <a:off x="1054793" y="1029605"/>
              <a:ext cx="7587000" cy="3902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9"/>
            <p:cNvSpPr/>
            <p:nvPr/>
          </p:nvSpPr>
          <p:spPr>
            <a:xfrm>
              <a:off x="1054783" y="1029605"/>
              <a:ext cx="7587000" cy="226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9"/>
          <p:cNvSpPr txBox="1"/>
          <p:nvPr/>
        </p:nvSpPr>
        <p:spPr>
          <a:xfrm>
            <a:off x="344300" y="4753684"/>
            <a:ext cx="8478600" cy="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1 0 1 1   0 1 1   0 1   1 0 1 1 0 0 1   1 0   1 1 0 1 1   0 1 1   0 1   1 1 0 1 1 0   1 1 0 1 1 1   1 1 0 1 </a:t>
            </a:r>
            <a:endParaRPr sz="1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 rot="515">
            <a:off x="2406900" y="1623064"/>
            <a:ext cx="60066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3658200" y="2303046"/>
            <a:ext cx="4755300" cy="14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10"/>
          <p:cNvGrpSpPr/>
          <p:nvPr/>
        </p:nvGrpSpPr>
        <p:grpSpPr>
          <a:xfrm>
            <a:off x="396500" y="170424"/>
            <a:ext cx="8360126" cy="4398447"/>
            <a:chOff x="1054783" y="1029605"/>
            <a:chExt cx="7587010" cy="3902100"/>
          </a:xfrm>
        </p:grpSpPr>
        <p:sp>
          <p:nvSpPr>
            <p:cNvPr id="57" name="Google Shape;57;p10"/>
            <p:cNvSpPr/>
            <p:nvPr/>
          </p:nvSpPr>
          <p:spPr>
            <a:xfrm>
              <a:off x="1054793" y="1029605"/>
              <a:ext cx="7587000" cy="3902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1054783" y="1029605"/>
              <a:ext cx="7587000" cy="226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10"/>
          <p:cNvSpPr txBox="1"/>
          <p:nvPr/>
        </p:nvSpPr>
        <p:spPr>
          <a:xfrm>
            <a:off x="344300" y="4753684"/>
            <a:ext cx="8478600" cy="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1 0 1 1   0 1 1   0 1   1 0 1 1 0 0 1   1 0   1 1 0 1 1   0 1 1   0 1   1 1 0 1 1 0   1 1 0 1 1 1   1 1 0 1 </a:t>
            </a:r>
            <a:endParaRPr sz="10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720000" y="2233875"/>
            <a:ext cx="7704000" cy="61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ntico"/>
              <a:buNone/>
              <a:defRPr sz="33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ntico"/>
              <a:buNone/>
              <a:defRPr sz="3300"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ntico"/>
              <a:buNone/>
              <a:defRPr sz="3300"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ntico"/>
              <a:buNone/>
              <a:defRPr sz="3300"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ntico"/>
              <a:buNone/>
              <a:defRPr sz="3300"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ntico"/>
              <a:buNone/>
              <a:defRPr sz="3300"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ntico"/>
              <a:buNone/>
              <a:defRPr sz="3300"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ntico"/>
              <a:buNone/>
              <a:defRPr sz="3300"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Quantico"/>
              <a:buNone/>
              <a:defRPr sz="3300" b="1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Code Pro"/>
              <a:buChar char="●"/>
              <a:def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Code Pro"/>
              <a:buChar char="○"/>
              <a:def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Code Pro"/>
              <a:buChar char="■"/>
              <a:def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Code Pro"/>
              <a:buChar char="●"/>
              <a:def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Code Pro"/>
              <a:buChar char="○"/>
              <a:def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Code Pro"/>
              <a:buChar char="■"/>
              <a:def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Code Pro"/>
              <a:buChar char="●"/>
              <a:def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Code Pro"/>
              <a:buChar char="○"/>
              <a:def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Code Pro"/>
              <a:buChar char="■"/>
              <a:def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3"/>
          <p:cNvGrpSpPr/>
          <p:nvPr/>
        </p:nvGrpSpPr>
        <p:grpSpPr>
          <a:xfrm>
            <a:off x="1282950" y="650425"/>
            <a:ext cx="6578100" cy="3438300"/>
            <a:chOff x="772525" y="726625"/>
            <a:chExt cx="6578100" cy="3438300"/>
          </a:xfrm>
        </p:grpSpPr>
        <p:sp>
          <p:nvSpPr>
            <p:cNvPr id="73" name="Google Shape;73;p13"/>
            <p:cNvSpPr/>
            <p:nvPr/>
          </p:nvSpPr>
          <p:spPr>
            <a:xfrm>
              <a:off x="772525" y="726625"/>
              <a:ext cx="6578100" cy="3438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772525" y="726625"/>
              <a:ext cx="6578100" cy="255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13"/>
          <p:cNvGrpSpPr/>
          <p:nvPr/>
        </p:nvGrpSpPr>
        <p:grpSpPr>
          <a:xfrm>
            <a:off x="2848350" y="3365325"/>
            <a:ext cx="3447300" cy="962400"/>
            <a:chOff x="4924175" y="3441525"/>
            <a:chExt cx="3447300" cy="962400"/>
          </a:xfrm>
        </p:grpSpPr>
        <p:sp>
          <p:nvSpPr>
            <p:cNvPr id="76" name="Google Shape;76;p13"/>
            <p:cNvSpPr/>
            <p:nvPr/>
          </p:nvSpPr>
          <p:spPr>
            <a:xfrm>
              <a:off x="4924175" y="3441525"/>
              <a:ext cx="3447300" cy="962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4924175" y="3441525"/>
              <a:ext cx="3447300" cy="255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3"/>
          <p:cNvSpPr txBox="1"/>
          <p:nvPr/>
        </p:nvSpPr>
        <p:spPr>
          <a:xfrm>
            <a:off x="1414871" y="1639888"/>
            <a:ext cx="702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rPr>
              <a:t>&lt;/</a:t>
            </a:r>
            <a:endParaRPr sz="3600">
              <a:solidFill>
                <a:schemeClr val="accent2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79" name="Google Shape;79;p13"/>
          <p:cNvSpPr txBox="1"/>
          <p:nvPr/>
        </p:nvSpPr>
        <p:spPr>
          <a:xfrm>
            <a:off x="7020763" y="2493275"/>
            <a:ext cx="702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rPr>
              <a:t>/&gt;</a:t>
            </a:r>
            <a:endParaRPr sz="3600">
              <a:solidFill>
                <a:schemeClr val="dk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80" name="Google Shape;80;p13"/>
          <p:cNvSpPr txBox="1">
            <a:spLocks noGrp="1"/>
          </p:cNvSpPr>
          <p:nvPr>
            <p:ph type="ctrTitle"/>
          </p:nvPr>
        </p:nvSpPr>
        <p:spPr>
          <a:xfrm>
            <a:off x="2062200" y="1289175"/>
            <a:ext cx="5019600" cy="180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Ethics and dynamics in Human-AI relationships: a cyberpsychological inquiry</a:t>
            </a:r>
            <a:endParaRPr sz="3100">
              <a:solidFill>
                <a:schemeClr val="accent2"/>
              </a:solidFill>
            </a:endParaRP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"/>
          </p:nvPr>
        </p:nvSpPr>
        <p:spPr>
          <a:xfrm>
            <a:off x="3050100" y="3617700"/>
            <a:ext cx="30438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December</a:t>
            </a:r>
            <a:r>
              <a:rPr lang="lv-LV" dirty="0"/>
              <a:t> </a:t>
            </a:r>
            <a:r>
              <a:rPr lang="en-US" dirty="0"/>
              <a:t>1</a:t>
            </a:r>
            <a:r>
              <a:rPr lang="en" dirty="0"/>
              <a:t>, 2023</a:t>
            </a:r>
            <a:endParaRPr dirty="0"/>
          </a:p>
        </p:txBody>
      </p:sp>
      <p:grpSp>
        <p:nvGrpSpPr>
          <p:cNvPr id="82" name="Google Shape;82;p13"/>
          <p:cNvGrpSpPr/>
          <p:nvPr/>
        </p:nvGrpSpPr>
        <p:grpSpPr>
          <a:xfrm>
            <a:off x="488525" y="3098476"/>
            <a:ext cx="1864800" cy="718498"/>
            <a:chOff x="488525" y="3093501"/>
            <a:chExt cx="1864800" cy="718498"/>
          </a:xfrm>
        </p:grpSpPr>
        <p:grpSp>
          <p:nvGrpSpPr>
            <p:cNvPr id="83" name="Google Shape;83;p13"/>
            <p:cNvGrpSpPr/>
            <p:nvPr/>
          </p:nvGrpSpPr>
          <p:grpSpPr>
            <a:xfrm>
              <a:off x="488525" y="3093501"/>
              <a:ext cx="1864800" cy="718498"/>
              <a:chOff x="488525" y="3093501"/>
              <a:chExt cx="1864800" cy="718498"/>
            </a:xfrm>
          </p:grpSpPr>
          <p:sp>
            <p:nvSpPr>
              <p:cNvPr id="84" name="Google Shape;84;p13"/>
              <p:cNvSpPr/>
              <p:nvPr/>
            </p:nvSpPr>
            <p:spPr>
              <a:xfrm>
                <a:off x="488525" y="3348799"/>
                <a:ext cx="1864800" cy="463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3"/>
              <p:cNvSpPr/>
              <p:nvPr/>
            </p:nvSpPr>
            <p:spPr>
              <a:xfrm>
                <a:off x="488525" y="3093501"/>
                <a:ext cx="1864800" cy="2553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" name="Google Shape;86;p13"/>
            <p:cNvGrpSpPr/>
            <p:nvPr/>
          </p:nvGrpSpPr>
          <p:grpSpPr>
            <a:xfrm>
              <a:off x="693113" y="3432625"/>
              <a:ext cx="1455642" cy="295547"/>
              <a:chOff x="704072" y="2828928"/>
              <a:chExt cx="1455642" cy="295547"/>
            </a:xfrm>
          </p:grpSpPr>
          <p:sp>
            <p:nvSpPr>
              <p:cNvPr id="87" name="Google Shape;87;p13"/>
              <p:cNvSpPr/>
              <p:nvPr/>
            </p:nvSpPr>
            <p:spPr>
              <a:xfrm>
                <a:off x="704072" y="2828928"/>
                <a:ext cx="295547" cy="295547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3170" extrusionOk="0">
                    <a:moveTo>
                      <a:pt x="701" y="1"/>
                    </a:moveTo>
                    <a:cubicBezTo>
                      <a:pt x="301" y="1"/>
                      <a:pt x="1" y="334"/>
                      <a:pt x="1" y="701"/>
                    </a:cubicBezTo>
                    <a:lnTo>
                      <a:pt x="1" y="2436"/>
                    </a:lnTo>
                    <a:cubicBezTo>
                      <a:pt x="1" y="2869"/>
                      <a:pt x="334" y="3169"/>
                      <a:pt x="701" y="3169"/>
                    </a:cubicBezTo>
                    <a:lnTo>
                      <a:pt x="2469" y="3169"/>
                    </a:lnTo>
                    <a:cubicBezTo>
                      <a:pt x="2870" y="3169"/>
                      <a:pt x="3170" y="2836"/>
                      <a:pt x="3170" y="2436"/>
                    </a:cubicBezTo>
                    <a:lnTo>
                      <a:pt x="3170" y="701"/>
                    </a:lnTo>
                    <a:cubicBezTo>
                      <a:pt x="3170" y="267"/>
                      <a:pt x="2836" y="1"/>
                      <a:pt x="24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3"/>
              <p:cNvSpPr/>
              <p:nvPr/>
            </p:nvSpPr>
            <p:spPr>
              <a:xfrm>
                <a:off x="1095931" y="2922255"/>
                <a:ext cx="1063783" cy="21816"/>
              </a:xfrm>
              <a:custGeom>
                <a:avLst/>
                <a:gdLst/>
                <a:ahLst/>
                <a:cxnLst/>
                <a:rect l="l" t="t" r="r" b="b"/>
                <a:pathLst>
                  <a:path w="11410" h="234" extrusionOk="0">
                    <a:moveTo>
                      <a:pt x="134" y="0"/>
                    </a:moveTo>
                    <a:cubicBezTo>
                      <a:pt x="68" y="0"/>
                      <a:pt x="1" y="34"/>
                      <a:pt x="1" y="100"/>
                    </a:cubicBezTo>
                    <a:cubicBezTo>
                      <a:pt x="1" y="200"/>
                      <a:pt x="68" y="234"/>
                      <a:pt x="134" y="234"/>
                    </a:cubicBezTo>
                    <a:lnTo>
                      <a:pt x="11276" y="234"/>
                    </a:lnTo>
                    <a:cubicBezTo>
                      <a:pt x="11342" y="234"/>
                      <a:pt x="11409" y="200"/>
                      <a:pt x="11409" y="100"/>
                    </a:cubicBezTo>
                    <a:cubicBezTo>
                      <a:pt x="11409" y="34"/>
                      <a:pt x="11309" y="0"/>
                      <a:pt x="11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3"/>
              <p:cNvSpPr/>
              <p:nvPr/>
            </p:nvSpPr>
            <p:spPr>
              <a:xfrm>
                <a:off x="1095931" y="3003088"/>
                <a:ext cx="684327" cy="2191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235" extrusionOk="0">
                    <a:moveTo>
                      <a:pt x="134" y="1"/>
                    </a:moveTo>
                    <a:cubicBezTo>
                      <a:pt x="68" y="1"/>
                      <a:pt x="1" y="34"/>
                      <a:pt x="1" y="134"/>
                    </a:cubicBezTo>
                    <a:cubicBezTo>
                      <a:pt x="1" y="201"/>
                      <a:pt x="68" y="234"/>
                      <a:pt x="134" y="234"/>
                    </a:cubicBezTo>
                    <a:lnTo>
                      <a:pt x="7239" y="234"/>
                    </a:lnTo>
                    <a:cubicBezTo>
                      <a:pt x="7306" y="234"/>
                      <a:pt x="7339" y="201"/>
                      <a:pt x="7339" y="134"/>
                    </a:cubicBezTo>
                    <a:cubicBezTo>
                      <a:pt x="7339" y="67"/>
                      <a:pt x="7273" y="1"/>
                      <a:pt x="7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90;p13"/>
            <p:cNvGrpSpPr/>
            <p:nvPr/>
          </p:nvGrpSpPr>
          <p:grpSpPr>
            <a:xfrm>
              <a:off x="1892128" y="3177685"/>
              <a:ext cx="361833" cy="86930"/>
              <a:chOff x="2513203" y="3027163"/>
              <a:chExt cx="361833" cy="86930"/>
            </a:xfrm>
          </p:grpSpPr>
          <p:sp>
            <p:nvSpPr>
              <p:cNvPr id="91" name="Google Shape;91;p13"/>
              <p:cNvSpPr/>
              <p:nvPr/>
            </p:nvSpPr>
            <p:spPr>
              <a:xfrm>
                <a:off x="2513203" y="3027163"/>
                <a:ext cx="88213" cy="8693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236" extrusionOk="0">
                    <a:moveTo>
                      <a:pt x="1134" y="1"/>
                    </a:moveTo>
                    <a:cubicBezTo>
                      <a:pt x="500" y="1"/>
                      <a:pt x="0" y="501"/>
                      <a:pt x="0" y="1101"/>
                    </a:cubicBezTo>
                    <a:cubicBezTo>
                      <a:pt x="0" y="1735"/>
                      <a:pt x="500" y="2236"/>
                      <a:pt x="1134" y="2236"/>
                    </a:cubicBezTo>
                    <a:cubicBezTo>
                      <a:pt x="1768" y="2236"/>
                      <a:pt x="2268" y="1735"/>
                      <a:pt x="2268" y="1101"/>
                    </a:cubicBezTo>
                    <a:cubicBezTo>
                      <a:pt x="2268" y="501"/>
                      <a:pt x="1768" y="1"/>
                      <a:pt x="1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3"/>
              <p:cNvSpPr/>
              <p:nvPr/>
            </p:nvSpPr>
            <p:spPr>
              <a:xfrm>
                <a:off x="2650635" y="3027163"/>
                <a:ext cx="88252" cy="86930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236" extrusionOk="0">
                    <a:moveTo>
                      <a:pt x="1135" y="1"/>
                    </a:moveTo>
                    <a:cubicBezTo>
                      <a:pt x="501" y="1"/>
                      <a:pt x="1" y="501"/>
                      <a:pt x="1" y="1101"/>
                    </a:cubicBezTo>
                    <a:cubicBezTo>
                      <a:pt x="1" y="1735"/>
                      <a:pt x="501" y="2236"/>
                      <a:pt x="1135" y="2236"/>
                    </a:cubicBezTo>
                    <a:cubicBezTo>
                      <a:pt x="1769" y="2236"/>
                      <a:pt x="2269" y="1735"/>
                      <a:pt x="2269" y="1101"/>
                    </a:cubicBezTo>
                    <a:cubicBezTo>
                      <a:pt x="2269" y="501"/>
                      <a:pt x="1736" y="1"/>
                      <a:pt x="1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3"/>
              <p:cNvSpPr/>
              <p:nvPr/>
            </p:nvSpPr>
            <p:spPr>
              <a:xfrm>
                <a:off x="2786822" y="3027163"/>
                <a:ext cx="88213" cy="8693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236" extrusionOk="0">
                    <a:moveTo>
                      <a:pt x="1135" y="1"/>
                    </a:moveTo>
                    <a:cubicBezTo>
                      <a:pt x="501" y="1"/>
                      <a:pt x="0" y="501"/>
                      <a:pt x="0" y="1101"/>
                    </a:cubicBezTo>
                    <a:cubicBezTo>
                      <a:pt x="0" y="1735"/>
                      <a:pt x="501" y="2236"/>
                      <a:pt x="1135" y="2236"/>
                    </a:cubicBezTo>
                    <a:cubicBezTo>
                      <a:pt x="1768" y="2236"/>
                      <a:pt x="2269" y="1735"/>
                      <a:pt x="2269" y="1101"/>
                    </a:cubicBezTo>
                    <a:cubicBezTo>
                      <a:pt x="2269" y="501"/>
                      <a:pt x="1768" y="1"/>
                      <a:pt x="1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4" name="Google Shape;9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50" y="2493275"/>
            <a:ext cx="2061399" cy="206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&lt;/</a:t>
            </a:r>
            <a:r>
              <a:rPr lang="en"/>
              <a:t>Can AI be trusted?</a:t>
            </a:r>
            <a:endParaRPr/>
          </a:p>
        </p:txBody>
      </p:sp>
      <p:cxnSp>
        <p:nvCxnSpPr>
          <p:cNvPr id="280" name="Google Shape;280;p22"/>
          <p:cNvCxnSpPr>
            <a:stCxn id="281" idx="2"/>
            <a:endCxn id="282" idx="0"/>
          </p:cNvCxnSpPr>
          <p:nvPr/>
        </p:nvCxnSpPr>
        <p:spPr>
          <a:xfrm>
            <a:off x="2614200" y="3412675"/>
            <a:ext cx="0" cy="261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22"/>
          <p:cNvCxnSpPr>
            <a:stCxn id="284" idx="2"/>
            <a:endCxn id="285" idx="0"/>
          </p:cNvCxnSpPr>
          <p:nvPr/>
        </p:nvCxnSpPr>
        <p:spPr>
          <a:xfrm>
            <a:off x="4564363" y="3412675"/>
            <a:ext cx="7800" cy="261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22"/>
          <p:cNvCxnSpPr>
            <a:stCxn id="287" idx="2"/>
            <a:endCxn id="288" idx="0"/>
          </p:cNvCxnSpPr>
          <p:nvPr/>
        </p:nvCxnSpPr>
        <p:spPr>
          <a:xfrm>
            <a:off x="6529728" y="3412675"/>
            <a:ext cx="0" cy="261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89" name="Google Shape;289;p22"/>
          <p:cNvGrpSpPr/>
          <p:nvPr/>
        </p:nvGrpSpPr>
        <p:grpSpPr>
          <a:xfrm>
            <a:off x="6306269" y="1579577"/>
            <a:ext cx="447026" cy="333366"/>
            <a:chOff x="5216456" y="3725484"/>
            <a:chExt cx="356196" cy="265631"/>
          </a:xfrm>
        </p:grpSpPr>
        <p:sp>
          <p:nvSpPr>
            <p:cNvPr id="290" name="Google Shape;290;p22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2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22"/>
          <p:cNvGrpSpPr/>
          <p:nvPr/>
        </p:nvGrpSpPr>
        <p:grpSpPr>
          <a:xfrm>
            <a:off x="2414900" y="1546240"/>
            <a:ext cx="398645" cy="400040"/>
            <a:chOff x="5779408" y="3699191"/>
            <a:chExt cx="317645" cy="318757"/>
          </a:xfrm>
        </p:grpSpPr>
        <p:sp>
          <p:nvSpPr>
            <p:cNvPr id="293" name="Google Shape;293;p22"/>
            <p:cNvSpPr/>
            <p:nvPr/>
          </p:nvSpPr>
          <p:spPr>
            <a:xfrm>
              <a:off x="5892837" y="3700334"/>
              <a:ext cx="204216" cy="317614"/>
            </a:xfrm>
            <a:custGeom>
              <a:avLst/>
              <a:gdLst/>
              <a:ahLst/>
              <a:cxnLst/>
              <a:rect l="l" t="t" r="r" b="b"/>
              <a:pathLst>
                <a:path w="6431" h="10002" extrusionOk="0">
                  <a:moveTo>
                    <a:pt x="4025" y="0"/>
                  </a:moveTo>
                  <a:cubicBezTo>
                    <a:pt x="3870" y="0"/>
                    <a:pt x="3704" y="60"/>
                    <a:pt x="3608" y="179"/>
                  </a:cubicBezTo>
                  <a:lnTo>
                    <a:pt x="1465" y="2322"/>
                  </a:lnTo>
                  <a:lnTo>
                    <a:pt x="299" y="1167"/>
                  </a:lnTo>
                  <a:cubicBezTo>
                    <a:pt x="269" y="1138"/>
                    <a:pt x="227" y="1123"/>
                    <a:pt x="184" y="1123"/>
                  </a:cubicBezTo>
                  <a:cubicBezTo>
                    <a:pt x="141" y="1123"/>
                    <a:pt x="96" y="1138"/>
                    <a:pt x="60" y="1167"/>
                  </a:cubicBezTo>
                  <a:cubicBezTo>
                    <a:pt x="1" y="1227"/>
                    <a:pt x="1" y="1322"/>
                    <a:pt x="60" y="1405"/>
                  </a:cubicBezTo>
                  <a:lnTo>
                    <a:pt x="1346" y="2679"/>
                  </a:lnTo>
                  <a:cubicBezTo>
                    <a:pt x="1370" y="2715"/>
                    <a:pt x="1418" y="2727"/>
                    <a:pt x="1465" y="2727"/>
                  </a:cubicBezTo>
                  <a:cubicBezTo>
                    <a:pt x="1501" y="2727"/>
                    <a:pt x="1549" y="2715"/>
                    <a:pt x="1584" y="2679"/>
                  </a:cubicBezTo>
                  <a:lnTo>
                    <a:pt x="3847" y="417"/>
                  </a:lnTo>
                  <a:cubicBezTo>
                    <a:pt x="3882" y="370"/>
                    <a:pt x="3966" y="346"/>
                    <a:pt x="4037" y="346"/>
                  </a:cubicBezTo>
                  <a:cubicBezTo>
                    <a:pt x="4109" y="346"/>
                    <a:pt x="4168" y="370"/>
                    <a:pt x="4228" y="417"/>
                  </a:cubicBezTo>
                  <a:lnTo>
                    <a:pt x="6049" y="2239"/>
                  </a:lnTo>
                  <a:cubicBezTo>
                    <a:pt x="6085" y="2275"/>
                    <a:pt x="6121" y="2358"/>
                    <a:pt x="6121" y="2429"/>
                  </a:cubicBezTo>
                  <a:cubicBezTo>
                    <a:pt x="6121" y="2501"/>
                    <a:pt x="6085" y="2560"/>
                    <a:pt x="6049" y="2620"/>
                  </a:cubicBezTo>
                  <a:lnTo>
                    <a:pt x="3775" y="4882"/>
                  </a:lnTo>
                  <a:cubicBezTo>
                    <a:pt x="3716" y="4942"/>
                    <a:pt x="3716" y="5049"/>
                    <a:pt x="3775" y="5120"/>
                  </a:cubicBezTo>
                  <a:lnTo>
                    <a:pt x="6049" y="7382"/>
                  </a:lnTo>
                  <a:cubicBezTo>
                    <a:pt x="6085" y="7430"/>
                    <a:pt x="6121" y="7501"/>
                    <a:pt x="6121" y="7573"/>
                  </a:cubicBezTo>
                  <a:cubicBezTo>
                    <a:pt x="6121" y="7656"/>
                    <a:pt x="6085" y="7716"/>
                    <a:pt x="6049" y="7775"/>
                  </a:cubicBezTo>
                  <a:lnTo>
                    <a:pt x="4228" y="9585"/>
                  </a:lnTo>
                  <a:cubicBezTo>
                    <a:pt x="4174" y="9639"/>
                    <a:pt x="4103" y="9665"/>
                    <a:pt x="4033" y="9665"/>
                  </a:cubicBezTo>
                  <a:cubicBezTo>
                    <a:pt x="3963" y="9665"/>
                    <a:pt x="3894" y="9639"/>
                    <a:pt x="3847" y="9585"/>
                  </a:cubicBezTo>
                  <a:lnTo>
                    <a:pt x="2989" y="8740"/>
                  </a:lnTo>
                  <a:cubicBezTo>
                    <a:pt x="2960" y="8710"/>
                    <a:pt x="2921" y="8695"/>
                    <a:pt x="2879" y="8695"/>
                  </a:cubicBezTo>
                  <a:cubicBezTo>
                    <a:pt x="2838" y="8695"/>
                    <a:pt x="2793" y="8710"/>
                    <a:pt x="2751" y="8740"/>
                  </a:cubicBezTo>
                  <a:cubicBezTo>
                    <a:pt x="2692" y="8799"/>
                    <a:pt x="2692" y="8906"/>
                    <a:pt x="2751" y="8978"/>
                  </a:cubicBezTo>
                  <a:lnTo>
                    <a:pt x="3608" y="9823"/>
                  </a:lnTo>
                  <a:cubicBezTo>
                    <a:pt x="3728" y="9942"/>
                    <a:pt x="3870" y="10002"/>
                    <a:pt x="4025" y="10002"/>
                  </a:cubicBezTo>
                  <a:cubicBezTo>
                    <a:pt x="4168" y="10002"/>
                    <a:pt x="4335" y="9942"/>
                    <a:pt x="4442" y="9823"/>
                  </a:cubicBezTo>
                  <a:lnTo>
                    <a:pt x="6252" y="8013"/>
                  </a:lnTo>
                  <a:cubicBezTo>
                    <a:pt x="6371" y="7894"/>
                    <a:pt x="6430" y="7740"/>
                    <a:pt x="6430" y="7597"/>
                  </a:cubicBezTo>
                  <a:cubicBezTo>
                    <a:pt x="6430" y="7430"/>
                    <a:pt x="6371" y="7275"/>
                    <a:pt x="6252" y="7180"/>
                  </a:cubicBezTo>
                  <a:lnTo>
                    <a:pt x="4109" y="4977"/>
                  </a:lnTo>
                  <a:lnTo>
                    <a:pt x="6252" y="2834"/>
                  </a:lnTo>
                  <a:cubicBezTo>
                    <a:pt x="6371" y="2715"/>
                    <a:pt x="6430" y="2560"/>
                    <a:pt x="6430" y="2417"/>
                  </a:cubicBezTo>
                  <a:cubicBezTo>
                    <a:pt x="6430" y="2251"/>
                    <a:pt x="6371" y="2096"/>
                    <a:pt x="6252" y="2001"/>
                  </a:cubicBezTo>
                  <a:lnTo>
                    <a:pt x="4442" y="179"/>
                  </a:lnTo>
                  <a:cubicBezTo>
                    <a:pt x="4323" y="60"/>
                    <a:pt x="4168" y="0"/>
                    <a:pt x="4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2"/>
            <p:cNvSpPr/>
            <p:nvPr/>
          </p:nvSpPr>
          <p:spPr>
            <a:xfrm>
              <a:off x="5779408" y="3699191"/>
              <a:ext cx="195134" cy="316883"/>
            </a:xfrm>
            <a:custGeom>
              <a:avLst/>
              <a:gdLst/>
              <a:ahLst/>
              <a:cxnLst/>
              <a:rect l="l" t="t" r="r" b="b"/>
              <a:pathLst>
                <a:path w="6145" h="9979" extrusionOk="0">
                  <a:moveTo>
                    <a:pt x="2477" y="1"/>
                  </a:moveTo>
                  <a:cubicBezTo>
                    <a:pt x="2311" y="1"/>
                    <a:pt x="2156" y="60"/>
                    <a:pt x="2061" y="179"/>
                  </a:cubicBezTo>
                  <a:lnTo>
                    <a:pt x="239" y="2001"/>
                  </a:lnTo>
                  <a:cubicBezTo>
                    <a:pt x="1" y="2239"/>
                    <a:pt x="1" y="2608"/>
                    <a:pt x="239" y="2846"/>
                  </a:cubicBezTo>
                  <a:lnTo>
                    <a:pt x="2382" y="4989"/>
                  </a:lnTo>
                  <a:lnTo>
                    <a:pt x="239" y="7133"/>
                  </a:lnTo>
                  <a:cubicBezTo>
                    <a:pt x="1" y="7371"/>
                    <a:pt x="1" y="7752"/>
                    <a:pt x="239" y="7990"/>
                  </a:cubicBezTo>
                  <a:lnTo>
                    <a:pt x="2061" y="9800"/>
                  </a:lnTo>
                  <a:cubicBezTo>
                    <a:pt x="2180" y="9919"/>
                    <a:pt x="2323" y="9978"/>
                    <a:pt x="2477" y="9978"/>
                  </a:cubicBezTo>
                  <a:cubicBezTo>
                    <a:pt x="2620" y="9978"/>
                    <a:pt x="2787" y="9919"/>
                    <a:pt x="2882" y="9800"/>
                  </a:cubicBezTo>
                  <a:lnTo>
                    <a:pt x="5037" y="7656"/>
                  </a:lnTo>
                  <a:lnTo>
                    <a:pt x="5859" y="8490"/>
                  </a:lnTo>
                  <a:cubicBezTo>
                    <a:pt x="5895" y="8520"/>
                    <a:pt x="5936" y="8535"/>
                    <a:pt x="5978" y="8535"/>
                  </a:cubicBezTo>
                  <a:cubicBezTo>
                    <a:pt x="6020" y="8535"/>
                    <a:pt x="6061" y="8520"/>
                    <a:pt x="6097" y="8490"/>
                  </a:cubicBezTo>
                  <a:cubicBezTo>
                    <a:pt x="6145" y="8430"/>
                    <a:pt x="6145" y="8323"/>
                    <a:pt x="6085" y="8264"/>
                  </a:cubicBezTo>
                  <a:lnTo>
                    <a:pt x="5156" y="7335"/>
                  </a:lnTo>
                  <a:cubicBezTo>
                    <a:pt x="5121" y="7299"/>
                    <a:pt x="5073" y="7287"/>
                    <a:pt x="5037" y="7287"/>
                  </a:cubicBezTo>
                  <a:cubicBezTo>
                    <a:pt x="4990" y="7287"/>
                    <a:pt x="4942" y="7299"/>
                    <a:pt x="4918" y="7335"/>
                  </a:cubicBezTo>
                  <a:lnTo>
                    <a:pt x="2656" y="9597"/>
                  </a:lnTo>
                  <a:cubicBezTo>
                    <a:pt x="2608" y="9633"/>
                    <a:pt x="2537" y="9669"/>
                    <a:pt x="2454" y="9669"/>
                  </a:cubicBezTo>
                  <a:cubicBezTo>
                    <a:pt x="2382" y="9669"/>
                    <a:pt x="2323" y="9633"/>
                    <a:pt x="2263" y="9597"/>
                  </a:cubicBezTo>
                  <a:lnTo>
                    <a:pt x="453" y="7776"/>
                  </a:lnTo>
                  <a:cubicBezTo>
                    <a:pt x="346" y="7668"/>
                    <a:pt x="346" y="7490"/>
                    <a:pt x="453" y="7395"/>
                  </a:cubicBezTo>
                  <a:lnTo>
                    <a:pt x="2716" y="5132"/>
                  </a:lnTo>
                  <a:cubicBezTo>
                    <a:pt x="2739" y="5097"/>
                    <a:pt x="2751" y="5049"/>
                    <a:pt x="2751" y="5013"/>
                  </a:cubicBezTo>
                  <a:cubicBezTo>
                    <a:pt x="2751" y="4966"/>
                    <a:pt x="2739" y="4918"/>
                    <a:pt x="2716" y="4894"/>
                  </a:cubicBezTo>
                  <a:lnTo>
                    <a:pt x="453" y="2632"/>
                  </a:lnTo>
                  <a:cubicBezTo>
                    <a:pt x="346" y="2525"/>
                    <a:pt x="346" y="2346"/>
                    <a:pt x="453" y="2239"/>
                  </a:cubicBezTo>
                  <a:lnTo>
                    <a:pt x="2263" y="417"/>
                  </a:lnTo>
                  <a:cubicBezTo>
                    <a:pt x="2311" y="382"/>
                    <a:pt x="2382" y="346"/>
                    <a:pt x="2454" y="346"/>
                  </a:cubicBezTo>
                  <a:cubicBezTo>
                    <a:pt x="2537" y="346"/>
                    <a:pt x="2597" y="382"/>
                    <a:pt x="2656" y="417"/>
                  </a:cubicBezTo>
                  <a:lnTo>
                    <a:pt x="3168" y="941"/>
                  </a:lnTo>
                  <a:cubicBezTo>
                    <a:pt x="3198" y="971"/>
                    <a:pt x="3239" y="986"/>
                    <a:pt x="3283" y="986"/>
                  </a:cubicBezTo>
                  <a:cubicBezTo>
                    <a:pt x="3326" y="986"/>
                    <a:pt x="3370" y="971"/>
                    <a:pt x="3406" y="941"/>
                  </a:cubicBezTo>
                  <a:cubicBezTo>
                    <a:pt x="3466" y="882"/>
                    <a:pt x="3466" y="775"/>
                    <a:pt x="3406" y="703"/>
                  </a:cubicBezTo>
                  <a:lnTo>
                    <a:pt x="2882" y="179"/>
                  </a:lnTo>
                  <a:cubicBezTo>
                    <a:pt x="2775" y="60"/>
                    <a:pt x="2620" y="1"/>
                    <a:pt x="2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22"/>
          <p:cNvGrpSpPr/>
          <p:nvPr/>
        </p:nvGrpSpPr>
        <p:grpSpPr>
          <a:xfrm>
            <a:off x="1701540" y="2780275"/>
            <a:ext cx="1825500" cy="1351333"/>
            <a:chOff x="1701540" y="2780275"/>
            <a:chExt cx="1825500" cy="1351333"/>
          </a:xfrm>
        </p:grpSpPr>
        <p:sp>
          <p:nvSpPr>
            <p:cNvPr id="282" name="Google Shape;282;p22"/>
            <p:cNvSpPr txBox="1"/>
            <p:nvPr/>
          </p:nvSpPr>
          <p:spPr>
            <a:xfrm>
              <a:off x="1701540" y="3674408"/>
              <a:ext cx="18255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chemeClr val="accent1">
                      <a:lumMod val="75000"/>
                    </a:schemeClr>
                  </a:solidFill>
                  <a:latin typeface="Quantico"/>
                  <a:ea typeface="Quantico"/>
                  <a:cs typeface="Quantico"/>
                  <a:sym typeface="Quantico"/>
                </a:rPr>
                <a:t>Transparency</a:t>
              </a:r>
              <a:endParaRPr sz="2000" b="1" dirty="0">
                <a:solidFill>
                  <a:schemeClr val="accent1">
                    <a:lumMod val="75000"/>
                  </a:schemeClr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1" name="Google Shape;281;p22"/>
            <p:cNvSpPr txBox="1"/>
            <p:nvPr/>
          </p:nvSpPr>
          <p:spPr>
            <a:xfrm>
              <a:off x="1946100" y="2780275"/>
              <a:ext cx="1336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{01</a:t>
              </a:r>
              <a:r>
                <a:rPr lang="en" sz="3000">
                  <a:solidFill>
                    <a:schemeClr val="lt2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96" name="Google Shape;296;p22"/>
          <p:cNvGrpSpPr/>
          <p:nvPr/>
        </p:nvGrpSpPr>
        <p:grpSpPr>
          <a:xfrm>
            <a:off x="3659302" y="2780275"/>
            <a:ext cx="1825500" cy="1351208"/>
            <a:chOff x="3659302" y="2780275"/>
            <a:chExt cx="1825500" cy="1351208"/>
          </a:xfrm>
        </p:grpSpPr>
        <p:sp>
          <p:nvSpPr>
            <p:cNvPr id="285" name="Google Shape;285;p22"/>
            <p:cNvSpPr txBox="1"/>
            <p:nvPr/>
          </p:nvSpPr>
          <p:spPr>
            <a:xfrm>
              <a:off x="3659302" y="3674283"/>
              <a:ext cx="18255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b="1" dirty="0">
                  <a:solidFill>
                    <a:schemeClr val="accent1">
                      <a:lumMod val="75000"/>
                    </a:schemeClr>
                  </a:solidFill>
                  <a:latin typeface="Quantico"/>
                  <a:ea typeface="Quantico"/>
                  <a:cs typeface="Quantico"/>
                  <a:sym typeface="Quantico"/>
                </a:rPr>
                <a:t>Reliability</a:t>
              </a:r>
              <a:endParaRPr sz="2200" b="1" dirty="0">
                <a:solidFill>
                  <a:schemeClr val="accent1">
                    <a:lumMod val="75000"/>
                  </a:schemeClr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4" name="Google Shape;284;p22"/>
            <p:cNvSpPr txBox="1"/>
            <p:nvPr/>
          </p:nvSpPr>
          <p:spPr>
            <a:xfrm>
              <a:off x="3841813" y="2780275"/>
              <a:ext cx="14451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{02</a:t>
              </a:r>
              <a:r>
                <a:rPr lang="en" sz="3000">
                  <a:solidFill>
                    <a:schemeClr val="accent1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accen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97" name="Google Shape;297;p22"/>
          <p:cNvGrpSpPr/>
          <p:nvPr/>
        </p:nvGrpSpPr>
        <p:grpSpPr>
          <a:xfrm>
            <a:off x="5617039" y="2780275"/>
            <a:ext cx="1825395" cy="1351333"/>
            <a:chOff x="5617039" y="2780275"/>
            <a:chExt cx="1825395" cy="1351333"/>
          </a:xfrm>
        </p:grpSpPr>
        <p:sp>
          <p:nvSpPr>
            <p:cNvPr id="288" name="Google Shape;288;p22"/>
            <p:cNvSpPr txBox="1"/>
            <p:nvPr/>
          </p:nvSpPr>
          <p:spPr>
            <a:xfrm>
              <a:off x="5617039" y="3674408"/>
              <a:ext cx="1825395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b="1" dirty="0">
                  <a:solidFill>
                    <a:schemeClr val="accent1">
                      <a:lumMod val="75000"/>
                    </a:schemeClr>
                  </a:solidFill>
                  <a:latin typeface="Quantico"/>
                  <a:ea typeface="Quantico"/>
                  <a:cs typeface="Quantico"/>
                  <a:sym typeface="Quantico"/>
                </a:rPr>
                <a:t>Ethics</a:t>
              </a:r>
              <a:endParaRPr sz="2200" b="1" dirty="0">
                <a:solidFill>
                  <a:schemeClr val="accent1">
                    <a:lumMod val="75000"/>
                  </a:schemeClr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87" name="Google Shape;287;p22"/>
            <p:cNvSpPr txBox="1"/>
            <p:nvPr/>
          </p:nvSpPr>
          <p:spPr>
            <a:xfrm>
              <a:off x="5861628" y="2780275"/>
              <a:ext cx="1336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{02</a:t>
              </a:r>
              <a:r>
                <a:rPr lang="en" sz="3000">
                  <a:solidFill>
                    <a:schemeClr val="accent2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cxnSp>
        <p:nvCxnSpPr>
          <p:cNvPr id="298" name="Google Shape;298;p22"/>
          <p:cNvCxnSpPr>
            <a:stCxn id="281" idx="3"/>
            <a:endCxn id="284" idx="1"/>
          </p:cNvCxnSpPr>
          <p:nvPr/>
        </p:nvCxnSpPr>
        <p:spPr>
          <a:xfrm>
            <a:off x="3282300" y="3096475"/>
            <a:ext cx="559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22"/>
          <p:cNvCxnSpPr>
            <a:stCxn id="284" idx="3"/>
            <a:endCxn id="287" idx="1"/>
          </p:cNvCxnSpPr>
          <p:nvPr/>
        </p:nvCxnSpPr>
        <p:spPr>
          <a:xfrm>
            <a:off x="5286913" y="3096475"/>
            <a:ext cx="574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300" name="Google Shape;300;p22"/>
          <p:cNvGrpSpPr/>
          <p:nvPr/>
        </p:nvGrpSpPr>
        <p:grpSpPr>
          <a:xfrm>
            <a:off x="1699809" y="1997950"/>
            <a:ext cx="5744325" cy="457203"/>
            <a:chOff x="1699809" y="1997950"/>
            <a:chExt cx="5744325" cy="457203"/>
          </a:xfrm>
        </p:grpSpPr>
        <p:sp>
          <p:nvSpPr>
            <p:cNvPr id="301" name="Google Shape;301;p22"/>
            <p:cNvSpPr txBox="1"/>
            <p:nvPr/>
          </p:nvSpPr>
          <p:spPr>
            <a:xfrm>
              <a:off x="1699809" y="1997953"/>
              <a:ext cx="18288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Problem</a:t>
              </a:r>
              <a:endPara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2" name="Google Shape;302;p22"/>
            <p:cNvSpPr txBox="1"/>
            <p:nvPr/>
          </p:nvSpPr>
          <p:spPr>
            <a:xfrm>
              <a:off x="5615334" y="1997953"/>
              <a:ext cx="18288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Solution</a:t>
              </a:r>
              <a:endPara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303" name="Google Shape;303;p22"/>
            <p:cNvSpPr txBox="1"/>
            <p:nvPr/>
          </p:nvSpPr>
          <p:spPr>
            <a:xfrm>
              <a:off x="3935149" y="1997950"/>
              <a:ext cx="12735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Process</a:t>
              </a:r>
              <a:endPara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cxnSp>
        <p:nvCxnSpPr>
          <p:cNvPr id="304" name="Google Shape;304;p22"/>
          <p:cNvCxnSpPr>
            <a:stCxn id="301" idx="3"/>
            <a:endCxn id="303" idx="1"/>
          </p:cNvCxnSpPr>
          <p:nvPr/>
        </p:nvCxnSpPr>
        <p:spPr>
          <a:xfrm>
            <a:off x="3528609" y="2226553"/>
            <a:ext cx="406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5" name="Google Shape;305;p22"/>
          <p:cNvCxnSpPr>
            <a:stCxn id="303" idx="3"/>
            <a:endCxn id="302" idx="1"/>
          </p:cNvCxnSpPr>
          <p:nvPr/>
        </p:nvCxnSpPr>
        <p:spPr>
          <a:xfrm>
            <a:off x="5208649" y="2226550"/>
            <a:ext cx="406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"/>
          <p:cNvSpPr txBox="1">
            <a:spLocks noGrp="1"/>
          </p:cNvSpPr>
          <p:nvPr>
            <p:ph type="title"/>
          </p:nvPr>
        </p:nvSpPr>
        <p:spPr>
          <a:xfrm>
            <a:off x="564500" y="24045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&lt;/</a:t>
            </a:r>
            <a:r>
              <a:rPr lang="en" sz="2520" b="1">
                <a:latin typeface="Hanken Grotesk"/>
                <a:ea typeface="Hanken Grotesk"/>
                <a:cs typeface="Hanken Grotesk"/>
                <a:sym typeface="Hanken Grotesk"/>
              </a:rPr>
              <a:t>Conclusion</a:t>
            </a:r>
            <a:endParaRPr/>
          </a:p>
        </p:txBody>
      </p:sp>
      <p:sp>
        <p:nvSpPr>
          <p:cNvPr id="311" name="Google Shape;311;p23"/>
          <p:cNvSpPr txBox="1"/>
          <p:nvPr/>
        </p:nvSpPr>
        <p:spPr>
          <a:xfrm>
            <a:off x="375250" y="1834900"/>
            <a:ext cx="3820800" cy="27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rgbClr val="2D323C"/>
              </a:buClr>
              <a:buSzPts val="1100"/>
              <a:buFont typeface="Source Code Pro"/>
              <a:buChar char="●"/>
            </a:pPr>
            <a:r>
              <a:rPr lang="en" sz="11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Understanding the evolving dynamics of AI and its integration into our lives</a:t>
            </a:r>
            <a:endParaRPr sz="11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Clr>
                <a:srgbClr val="2D323C"/>
              </a:buClr>
              <a:buSzPts val="1100"/>
              <a:buFont typeface="Source Code Pro"/>
              <a:buChar char="●"/>
            </a:pPr>
            <a:r>
              <a:rPr lang="en" sz="11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impact of humanization and blurred lines between human and AI responses</a:t>
            </a:r>
            <a:endParaRPr sz="11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Clr>
                <a:srgbClr val="2D323C"/>
              </a:buClr>
              <a:buSzPts val="1100"/>
              <a:buFont typeface="Source Code Pro"/>
              <a:buChar char="●"/>
            </a:pPr>
            <a:r>
              <a:rPr lang="en" sz="11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Societal and psychological factors influencing human-AI relationships</a:t>
            </a:r>
            <a:endParaRPr sz="11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342900" lvl="0" indent="-241300" algn="l" rtl="0">
              <a:spcBef>
                <a:spcPts val="1000"/>
              </a:spcBef>
              <a:spcAft>
                <a:spcPts val="1000"/>
              </a:spcAft>
              <a:buClr>
                <a:srgbClr val="2D323C"/>
              </a:buClr>
              <a:buSzPts val="1100"/>
              <a:buFont typeface="Source Code Pro"/>
              <a:buChar char="●"/>
            </a:pPr>
            <a:r>
              <a:rPr lang="en" sz="11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importance of trust in AI based on transparency, reliability, and ethics</a:t>
            </a:r>
            <a:endParaRPr sz="11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12" name="Google Shape;312;p23"/>
          <p:cNvSpPr txBox="1"/>
          <p:nvPr/>
        </p:nvSpPr>
        <p:spPr>
          <a:xfrm>
            <a:off x="4718400" y="1834900"/>
            <a:ext cx="3820800" cy="27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23C"/>
              </a:buClr>
              <a:buSzPts val="1100"/>
              <a:buFont typeface="Source Code Pro"/>
              <a:buChar char="●"/>
            </a:pPr>
            <a:r>
              <a:rPr lang="en" sz="11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complexities of human-AI relationships require a comprehensive understanding of the various factors at play</a:t>
            </a:r>
            <a:endParaRPr sz="11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342900" lvl="0" indent="-241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323C"/>
              </a:buClr>
              <a:buSzPts val="1100"/>
              <a:buFont typeface="Source Code Pro"/>
              <a:buChar char="●"/>
            </a:pPr>
            <a:r>
              <a:rPr lang="en" sz="11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Recognizing the impact of humanization and blurred lines between human and AI responses</a:t>
            </a:r>
            <a:endParaRPr sz="11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342900" lvl="0" indent="-241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323C"/>
              </a:buClr>
              <a:buSzPts val="1100"/>
              <a:buFont typeface="Source Code Pro"/>
              <a:buChar char="●"/>
            </a:pPr>
            <a:r>
              <a:rPr lang="en" sz="11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Considering societal and psychological factors in AI acceptance and interaction</a:t>
            </a:r>
            <a:endParaRPr sz="11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342900" lvl="0" indent="-241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2D323C"/>
              </a:buClr>
              <a:buSzPts val="1100"/>
              <a:buFont typeface="Source Code Pro"/>
              <a:buChar char="●"/>
            </a:pPr>
            <a:r>
              <a:rPr lang="en" sz="110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Understanding individual perceptions and how they shape the interaction with AI</a:t>
            </a:r>
            <a:endParaRPr sz="11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13" name="Google Shape;313;p23"/>
          <p:cNvSpPr txBox="1"/>
          <p:nvPr/>
        </p:nvSpPr>
        <p:spPr>
          <a:xfrm>
            <a:off x="723751" y="1164900"/>
            <a:ext cx="347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Key Points</a:t>
            </a:r>
            <a:endParaRPr>
              <a:solidFill>
                <a:srgbClr val="FFFFFF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314" name="Google Shape;314;p23"/>
          <p:cNvSpPr txBox="1"/>
          <p:nvPr/>
        </p:nvSpPr>
        <p:spPr>
          <a:xfrm>
            <a:off x="5066542" y="1164900"/>
            <a:ext cx="347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Takeaway</a:t>
            </a:r>
            <a:endParaRPr>
              <a:solidFill>
                <a:srgbClr val="FFFFFF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cxnSp>
        <p:nvCxnSpPr>
          <p:cNvPr id="315" name="Google Shape;315;p23"/>
          <p:cNvCxnSpPr/>
          <p:nvPr/>
        </p:nvCxnSpPr>
        <p:spPr>
          <a:xfrm>
            <a:off x="4857775" y="1164900"/>
            <a:ext cx="0" cy="3526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16" name="Google Shape;316;p23"/>
          <p:cNvCxnSpPr/>
          <p:nvPr/>
        </p:nvCxnSpPr>
        <p:spPr>
          <a:xfrm>
            <a:off x="518350" y="1164900"/>
            <a:ext cx="0" cy="3526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17" name="Google Shape;317;p23"/>
          <p:cNvSpPr/>
          <p:nvPr/>
        </p:nvSpPr>
        <p:spPr>
          <a:xfrm>
            <a:off x="450850" y="1383600"/>
            <a:ext cx="135000" cy="135300"/>
          </a:xfrm>
          <a:prstGeom prst="ellipse">
            <a:avLst/>
          </a:prstGeom>
          <a:solidFill>
            <a:srgbClr val="BD64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3"/>
          <p:cNvSpPr/>
          <p:nvPr/>
        </p:nvSpPr>
        <p:spPr>
          <a:xfrm>
            <a:off x="4790275" y="1383588"/>
            <a:ext cx="135000" cy="135300"/>
          </a:xfrm>
          <a:prstGeom prst="ellipse">
            <a:avLst/>
          </a:prstGeom>
          <a:solidFill>
            <a:srgbClr val="BD64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&lt;/</a:t>
            </a:r>
            <a:r>
              <a:rPr lang="en"/>
              <a:t>Thank you for your attention</a:t>
            </a:r>
            <a:endParaRPr/>
          </a:p>
        </p:txBody>
      </p:sp>
      <p:grpSp>
        <p:nvGrpSpPr>
          <p:cNvPr id="324" name="Google Shape;324;p24"/>
          <p:cNvGrpSpPr/>
          <p:nvPr/>
        </p:nvGrpSpPr>
        <p:grpSpPr>
          <a:xfrm>
            <a:off x="1110474" y="2669670"/>
            <a:ext cx="374451" cy="373336"/>
            <a:chOff x="1872582" y="2694069"/>
            <a:chExt cx="496751" cy="495271"/>
          </a:xfrm>
        </p:grpSpPr>
        <p:sp>
          <p:nvSpPr>
            <p:cNvPr id="325" name="Google Shape;325;p24"/>
            <p:cNvSpPr/>
            <p:nvPr/>
          </p:nvSpPr>
          <p:spPr>
            <a:xfrm>
              <a:off x="1943775" y="2760943"/>
              <a:ext cx="113148" cy="98740"/>
            </a:xfrm>
            <a:custGeom>
              <a:avLst/>
              <a:gdLst/>
              <a:ahLst/>
              <a:cxnLst/>
              <a:rect l="l" t="t" r="r" b="b"/>
              <a:pathLst>
                <a:path w="3746" h="3269" extrusionOk="0">
                  <a:moveTo>
                    <a:pt x="538" y="0"/>
                  </a:moveTo>
                  <a:cubicBezTo>
                    <a:pt x="242" y="0"/>
                    <a:pt x="1" y="241"/>
                    <a:pt x="1" y="538"/>
                  </a:cubicBezTo>
                  <a:lnTo>
                    <a:pt x="1" y="2730"/>
                  </a:lnTo>
                  <a:cubicBezTo>
                    <a:pt x="1" y="3026"/>
                    <a:pt x="241" y="3268"/>
                    <a:pt x="538" y="3268"/>
                  </a:cubicBezTo>
                  <a:lnTo>
                    <a:pt x="779" y="3268"/>
                  </a:lnTo>
                  <a:cubicBezTo>
                    <a:pt x="912" y="3268"/>
                    <a:pt x="1020" y="3161"/>
                    <a:pt x="1020" y="3027"/>
                  </a:cubicBezTo>
                  <a:cubicBezTo>
                    <a:pt x="1020" y="2894"/>
                    <a:pt x="911" y="2787"/>
                    <a:pt x="779" y="2787"/>
                  </a:cubicBezTo>
                  <a:lnTo>
                    <a:pt x="538" y="2787"/>
                  </a:lnTo>
                  <a:cubicBezTo>
                    <a:pt x="506" y="2787"/>
                    <a:pt x="480" y="2761"/>
                    <a:pt x="480" y="2729"/>
                  </a:cubicBezTo>
                  <a:lnTo>
                    <a:pt x="480" y="537"/>
                  </a:lnTo>
                  <a:cubicBezTo>
                    <a:pt x="480" y="505"/>
                    <a:pt x="506" y="480"/>
                    <a:pt x="538" y="480"/>
                  </a:cubicBezTo>
                  <a:lnTo>
                    <a:pt x="1365" y="480"/>
                  </a:lnTo>
                  <a:cubicBezTo>
                    <a:pt x="1386" y="480"/>
                    <a:pt x="1407" y="492"/>
                    <a:pt x="1416" y="513"/>
                  </a:cubicBezTo>
                  <a:lnTo>
                    <a:pt x="1544" y="786"/>
                  </a:lnTo>
                  <a:cubicBezTo>
                    <a:pt x="1632" y="974"/>
                    <a:pt x="1824" y="1096"/>
                    <a:pt x="2031" y="1096"/>
                  </a:cubicBezTo>
                  <a:lnTo>
                    <a:pt x="3208" y="1096"/>
                  </a:lnTo>
                  <a:cubicBezTo>
                    <a:pt x="3240" y="1096"/>
                    <a:pt x="3265" y="1121"/>
                    <a:pt x="3265" y="1153"/>
                  </a:cubicBezTo>
                  <a:lnTo>
                    <a:pt x="3265" y="2729"/>
                  </a:lnTo>
                  <a:cubicBezTo>
                    <a:pt x="3265" y="2761"/>
                    <a:pt x="3240" y="2787"/>
                    <a:pt x="3208" y="2787"/>
                  </a:cubicBezTo>
                  <a:lnTo>
                    <a:pt x="1898" y="2787"/>
                  </a:lnTo>
                  <a:cubicBezTo>
                    <a:pt x="1764" y="2787"/>
                    <a:pt x="1657" y="2894"/>
                    <a:pt x="1657" y="3027"/>
                  </a:cubicBezTo>
                  <a:cubicBezTo>
                    <a:pt x="1657" y="3161"/>
                    <a:pt x="1764" y="3268"/>
                    <a:pt x="1898" y="3268"/>
                  </a:cubicBezTo>
                  <a:lnTo>
                    <a:pt x="3208" y="3268"/>
                  </a:lnTo>
                  <a:cubicBezTo>
                    <a:pt x="3504" y="3268"/>
                    <a:pt x="3746" y="3027"/>
                    <a:pt x="3746" y="2730"/>
                  </a:cubicBezTo>
                  <a:lnTo>
                    <a:pt x="3746" y="1155"/>
                  </a:lnTo>
                  <a:cubicBezTo>
                    <a:pt x="3746" y="856"/>
                    <a:pt x="3505" y="615"/>
                    <a:pt x="3208" y="615"/>
                  </a:cubicBezTo>
                  <a:lnTo>
                    <a:pt x="2031" y="615"/>
                  </a:lnTo>
                  <a:cubicBezTo>
                    <a:pt x="2009" y="615"/>
                    <a:pt x="1989" y="603"/>
                    <a:pt x="1980" y="582"/>
                  </a:cubicBezTo>
                  <a:lnTo>
                    <a:pt x="1852" y="310"/>
                  </a:lnTo>
                  <a:cubicBezTo>
                    <a:pt x="1763" y="121"/>
                    <a:pt x="1572" y="0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2077583" y="2760913"/>
              <a:ext cx="113178" cy="98740"/>
            </a:xfrm>
            <a:custGeom>
              <a:avLst/>
              <a:gdLst/>
              <a:ahLst/>
              <a:cxnLst/>
              <a:rect l="l" t="t" r="r" b="b"/>
              <a:pathLst>
                <a:path w="3747" h="3269" extrusionOk="0">
                  <a:moveTo>
                    <a:pt x="1363" y="482"/>
                  </a:moveTo>
                  <a:cubicBezTo>
                    <a:pt x="1385" y="482"/>
                    <a:pt x="1405" y="494"/>
                    <a:pt x="1415" y="516"/>
                  </a:cubicBezTo>
                  <a:lnTo>
                    <a:pt x="1543" y="788"/>
                  </a:lnTo>
                  <a:cubicBezTo>
                    <a:pt x="1631" y="977"/>
                    <a:pt x="1821" y="1098"/>
                    <a:pt x="2029" y="1098"/>
                  </a:cubicBezTo>
                  <a:lnTo>
                    <a:pt x="3205" y="1098"/>
                  </a:lnTo>
                  <a:cubicBezTo>
                    <a:pt x="3236" y="1098"/>
                    <a:pt x="3261" y="1123"/>
                    <a:pt x="3261" y="1154"/>
                  </a:cubicBezTo>
                  <a:lnTo>
                    <a:pt x="3261" y="2730"/>
                  </a:lnTo>
                  <a:cubicBezTo>
                    <a:pt x="3261" y="2762"/>
                    <a:pt x="3236" y="2787"/>
                    <a:pt x="3205" y="2787"/>
                  </a:cubicBezTo>
                  <a:lnTo>
                    <a:pt x="535" y="2787"/>
                  </a:lnTo>
                  <a:cubicBezTo>
                    <a:pt x="534" y="2787"/>
                    <a:pt x="533" y="2787"/>
                    <a:pt x="533" y="2787"/>
                  </a:cubicBezTo>
                  <a:cubicBezTo>
                    <a:pt x="504" y="2787"/>
                    <a:pt x="479" y="2762"/>
                    <a:pt x="479" y="2730"/>
                  </a:cubicBezTo>
                  <a:lnTo>
                    <a:pt x="479" y="538"/>
                  </a:lnTo>
                  <a:cubicBezTo>
                    <a:pt x="479" y="506"/>
                    <a:pt x="505" y="482"/>
                    <a:pt x="536" y="482"/>
                  </a:cubicBezTo>
                  <a:close/>
                  <a:moveTo>
                    <a:pt x="539" y="0"/>
                  </a:moveTo>
                  <a:cubicBezTo>
                    <a:pt x="243" y="0"/>
                    <a:pt x="1" y="241"/>
                    <a:pt x="1" y="538"/>
                  </a:cubicBezTo>
                  <a:lnTo>
                    <a:pt x="1" y="2730"/>
                  </a:lnTo>
                  <a:cubicBezTo>
                    <a:pt x="1" y="3026"/>
                    <a:pt x="242" y="3268"/>
                    <a:pt x="539" y="3268"/>
                  </a:cubicBezTo>
                  <a:lnTo>
                    <a:pt x="3208" y="3268"/>
                  </a:lnTo>
                  <a:cubicBezTo>
                    <a:pt x="3504" y="3268"/>
                    <a:pt x="3746" y="3027"/>
                    <a:pt x="3746" y="2730"/>
                  </a:cubicBezTo>
                  <a:lnTo>
                    <a:pt x="3746" y="1154"/>
                  </a:lnTo>
                  <a:cubicBezTo>
                    <a:pt x="3746" y="858"/>
                    <a:pt x="3505" y="616"/>
                    <a:pt x="3208" y="616"/>
                  </a:cubicBezTo>
                  <a:lnTo>
                    <a:pt x="2031" y="616"/>
                  </a:lnTo>
                  <a:cubicBezTo>
                    <a:pt x="2010" y="616"/>
                    <a:pt x="1989" y="604"/>
                    <a:pt x="1980" y="583"/>
                  </a:cubicBezTo>
                  <a:lnTo>
                    <a:pt x="1852" y="311"/>
                  </a:lnTo>
                  <a:cubicBezTo>
                    <a:pt x="1764" y="122"/>
                    <a:pt x="1572" y="0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1943775" y="2874937"/>
              <a:ext cx="113178" cy="98710"/>
            </a:xfrm>
            <a:custGeom>
              <a:avLst/>
              <a:gdLst/>
              <a:ahLst/>
              <a:cxnLst/>
              <a:rect l="l" t="t" r="r" b="b"/>
              <a:pathLst>
                <a:path w="3747" h="3268" extrusionOk="0">
                  <a:moveTo>
                    <a:pt x="1365" y="482"/>
                  </a:moveTo>
                  <a:cubicBezTo>
                    <a:pt x="1386" y="482"/>
                    <a:pt x="1407" y="495"/>
                    <a:pt x="1416" y="516"/>
                  </a:cubicBezTo>
                  <a:lnTo>
                    <a:pt x="1544" y="788"/>
                  </a:lnTo>
                  <a:cubicBezTo>
                    <a:pt x="1632" y="976"/>
                    <a:pt x="1824" y="1097"/>
                    <a:pt x="2031" y="1097"/>
                  </a:cubicBezTo>
                  <a:lnTo>
                    <a:pt x="3208" y="1097"/>
                  </a:lnTo>
                  <a:cubicBezTo>
                    <a:pt x="3240" y="1097"/>
                    <a:pt x="3264" y="1123"/>
                    <a:pt x="3264" y="1154"/>
                  </a:cubicBezTo>
                  <a:lnTo>
                    <a:pt x="3264" y="2730"/>
                  </a:lnTo>
                  <a:lnTo>
                    <a:pt x="3265" y="2730"/>
                  </a:lnTo>
                  <a:cubicBezTo>
                    <a:pt x="3265" y="2762"/>
                    <a:pt x="3240" y="2787"/>
                    <a:pt x="3209" y="2787"/>
                  </a:cubicBezTo>
                  <a:lnTo>
                    <a:pt x="538" y="2787"/>
                  </a:lnTo>
                  <a:cubicBezTo>
                    <a:pt x="506" y="2787"/>
                    <a:pt x="482" y="2761"/>
                    <a:pt x="482" y="2730"/>
                  </a:cubicBezTo>
                  <a:lnTo>
                    <a:pt x="482" y="538"/>
                  </a:lnTo>
                  <a:cubicBezTo>
                    <a:pt x="482" y="506"/>
                    <a:pt x="508" y="482"/>
                    <a:pt x="538" y="482"/>
                  </a:cubicBezTo>
                  <a:close/>
                  <a:moveTo>
                    <a:pt x="538" y="0"/>
                  </a:moveTo>
                  <a:cubicBezTo>
                    <a:pt x="242" y="0"/>
                    <a:pt x="1" y="241"/>
                    <a:pt x="1" y="538"/>
                  </a:cubicBezTo>
                  <a:lnTo>
                    <a:pt x="1" y="2730"/>
                  </a:lnTo>
                  <a:cubicBezTo>
                    <a:pt x="1" y="3026"/>
                    <a:pt x="241" y="3268"/>
                    <a:pt x="538" y="3268"/>
                  </a:cubicBezTo>
                  <a:lnTo>
                    <a:pt x="3209" y="3268"/>
                  </a:lnTo>
                  <a:cubicBezTo>
                    <a:pt x="3505" y="3268"/>
                    <a:pt x="3747" y="3027"/>
                    <a:pt x="3747" y="2730"/>
                  </a:cubicBezTo>
                  <a:lnTo>
                    <a:pt x="3747" y="1154"/>
                  </a:lnTo>
                  <a:cubicBezTo>
                    <a:pt x="3746" y="859"/>
                    <a:pt x="3505" y="616"/>
                    <a:pt x="3208" y="616"/>
                  </a:cubicBezTo>
                  <a:lnTo>
                    <a:pt x="2031" y="616"/>
                  </a:lnTo>
                  <a:cubicBezTo>
                    <a:pt x="2009" y="616"/>
                    <a:pt x="1989" y="604"/>
                    <a:pt x="1980" y="583"/>
                  </a:cubicBezTo>
                  <a:lnTo>
                    <a:pt x="1852" y="311"/>
                  </a:lnTo>
                  <a:cubicBezTo>
                    <a:pt x="1763" y="122"/>
                    <a:pt x="1572" y="0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2192181" y="3010557"/>
              <a:ext cx="108678" cy="108678"/>
            </a:xfrm>
            <a:custGeom>
              <a:avLst/>
              <a:gdLst/>
              <a:ahLst/>
              <a:cxnLst/>
              <a:rect l="l" t="t" r="r" b="b"/>
              <a:pathLst>
                <a:path w="3598" h="3598" extrusionOk="0">
                  <a:moveTo>
                    <a:pt x="1808" y="482"/>
                  </a:moveTo>
                  <a:cubicBezTo>
                    <a:pt x="2151" y="482"/>
                    <a:pt x="2465" y="617"/>
                    <a:pt x="2699" y="837"/>
                  </a:cubicBezTo>
                  <a:lnTo>
                    <a:pt x="900" y="837"/>
                  </a:lnTo>
                  <a:cubicBezTo>
                    <a:pt x="1135" y="617"/>
                    <a:pt x="1453" y="482"/>
                    <a:pt x="1800" y="482"/>
                  </a:cubicBezTo>
                  <a:cubicBezTo>
                    <a:pt x="1803" y="482"/>
                    <a:pt x="1805" y="482"/>
                    <a:pt x="1808" y="482"/>
                  </a:cubicBezTo>
                  <a:close/>
                  <a:moveTo>
                    <a:pt x="1800" y="0"/>
                  </a:moveTo>
                  <a:cubicBezTo>
                    <a:pt x="807" y="0"/>
                    <a:pt x="0" y="806"/>
                    <a:pt x="0" y="1799"/>
                  </a:cubicBezTo>
                  <a:cubicBezTo>
                    <a:pt x="0" y="2792"/>
                    <a:pt x="807" y="3598"/>
                    <a:pt x="1800" y="3598"/>
                  </a:cubicBezTo>
                  <a:cubicBezTo>
                    <a:pt x="1957" y="3598"/>
                    <a:pt x="2114" y="3577"/>
                    <a:pt x="2267" y="3536"/>
                  </a:cubicBezTo>
                  <a:cubicBezTo>
                    <a:pt x="2395" y="3501"/>
                    <a:pt x="2472" y="3370"/>
                    <a:pt x="2437" y="3242"/>
                  </a:cubicBezTo>
                  <a:cubicBezTo>
                    <a:pt x="2408" y="3134"/>
                    <a:pt x="2310" y="3064"/>
                    <a:pt x="2203" y="3064"/>
                  </a:cubicBezTo>
                  <a:cubicBezTo>
                    <a:pt x="2184" y="3064"/>
                    <a:pt x="2163" y="3066"/>
                    <a:pt x="2143" y="3071"/>
                  </a:cubicBezTo>
                  <a:cubicBezTo>
                    <a:pt x="2032" y="3101"/>
                    <a:pt x="1916" y="3116"/>
                    <a:pt x="1800" y="3116"/>
                  </a:cubicBezTo>
                  <a:cubicBezTo>
                    <a:pt x="1073" y="3116"/>
                    <a:pt x="481" y="2525"/>
                    <a:pt x="481" y="1798"/>
                  </a:cubicBezTo>
                  <a:cubicBezTo>
                    <a:pt x="481" y="1627"/>
                    <a:pt x="514" y="1465"/>
                    <a:pt x="572" y="1316"/>
                  </a:cubicBezTo>
                  <a:lnTo>
                    <a:pt x="2867" y="1316"/>
                  </a:lnTo>
                  <a:cubicBezTo>
                    <a:pt x="2920" y="1316"/>
                    <a:pt x="2971" y="1313"/>
                    <a:pt x="3022" y="1309"/>
                  </a:cubicBezTo>
                  <a:cubicBezTo>
                    <a:pt x="3083" y="1461"/>
                    <a:pt x="3116" y="1626"/>
                    <a:pt x="3116" y="1798"/>
                  </a:cubicBezTo>
                  <a:cubicBezTo>
                    <a:pt x="3116" y="2055"/>
                    <a:pt x="3042" y="2305"/>
                    <a:pt x="2901" y="2518"/>
                  </a:cubicBezTo>
                  <a:cubicBezTo>
                    <a:pt x="2827" y="2630"/>
                    <a:pt x="2858" y="2778"/>
                    <a:pt x="2970" y="2851"/>
                  </a:cubicBezTo>
                  <a:cubicBezTo>
                    <a:pt x="3011" y="2878"/>
                    <a:pt x="3056" y="2891"/>
                    <a:pt x="3101" y="2891"/>
                  </a:cubicBezTo>
                  <a:cubicBezTo>
                    <a:pt x="3180" y="2891"/>
                    <a:pt x="3257" y="2852"/>
                    <a:pt x="3303" y="2782"/>
                  </a:cubicBezTo>
                  <a:cubicBezTo>
                    <a:pt x="3495" y="2489"/>
                    <a:pt x="3596" y="2148"/>
                    <a:pt x="3596" y="1798"/>
                  </a:cubicBezTo>
                  <a:cubicBezTo>
                    <a:pt x="3598" y="806"/>
                    <a:pt x="2791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1872582" y="2694069"/>
              <a:ext cx="496751" cy="495271"/>
            </a:xfrm>
            <a:custGeom>
              <a:avLst/>
              <a:gdLst/>
              <a:ahLst/>
              <a:cxnLst/>
              <a:rect l="l" t="t" r="r" b="b"/>
              <a:pathLst>
                <a:path w="16446" h="16397" extrusionOk="0">
                  <a:moveTo>
                    <a:pt x="13449" y="1523"/>
                  </a:moveTo>
                  <a:cubicBezTo>
                    <a:pt x="13688" y="1523"/>
                    <a:pt x="13883" y="1718"/>
                    <a:pt x="13883" y="1956"/>
                  </a:cubicBezTo>
                  <a:lnTo>
                    <a:pt x="13883" y="9331"/>
                  </a:lnTo>
                  <a:cubicBezTo>
                    <a:pt x="13838" y="9307"/>
                    <a:pt x="13793" y="9286"/>
                    <a:pt x="13749" y="9265"/>
                  </a:cubicBezTo>
                  <a:lnTo>
                    <a:pt x="13749" y="8987"/>
                  </a:lnTo>
                  <a:cubicBezTo>
                    <a:pt x="13749" y="8529"/>
                    <a:pt x="13376" y="8156"/>
                    <a:pt x="12917" y="8156"/>
                  </a:cubicBezTo>
                  <a:lnTo>
                    <a:pt x="11845" y="8156"/>
                  </a:lnTo>
                  <a:cubicBezTo>
                    <a:pt x="11387" y="8156"/>
                    <a:pt x="11014" y="8529"/>
                    <a:pt x="11014" y="8987"/>
                  </a:cubicBezTo>
                  <a:lnTo>
                    <a:pt x="11014" y="9265"/>
                  </a:lnTo>
                  <a:cubicBezTo>
                    <a:pt x="10819" y="9353"/>
                    <a:pt x="10632" y="9462"/>
                    <a:pt x="10457" y="9588"/>
                  </a:cubicBezTo>
                  <a:lnTo>
                    <a:pt x="10216" y="9449"/>
                  </a:lnTo>
                  <a:cubicBezTo>
                    <a:pt x="10089" y="9374"/>
                    <a:pt x="9946" y="9336"/>
                    <a:pt x="9802" y="9336"/>
                  </a:cubicBezTo>
                  <a:cubicBezTo>
                    <a:pt x="9730" y="9336"/>
                    <a:pt x="9657" y="9346"/>
                    <a:pt x="9585" y="9365"/>
                  </a:cubicBezTo>
                  <a:cubicBezTo>
                    <a:pt x="9371" y="9423"/>
                    <a:pt x="9192" y="9559"/>
                    <a:pt x="9080" y="9752"/>
                  </a:cubicBezTo>
                  <a:lnTo>
                    <a:pt x="8780" y="10271"/>
                  </a:lnTo>
                  <a:lnTo>
                    <a:pt x="1954" y="10271"/>
                  </a:lnTo>
                  <a:cubicBezTo>
                    <a:pt x="1953" y="10271"/>
                    <a:pt x="1951" y="10271"/>
                    <a:pt x="1950" y="10271"/>
                  </a:cubicBezTo>
                  <a:cubicBezTo>
                    <a:pt x="1712" y="10271"/>
                    <a:pt x="1521" y="10077"/>
                    <a:pt x="1521" y="9840"/>
                  </a:cubicBezTo>
                  <a:lnTo>
                    <a:pt x="1521" y="1956"/>
                  </a:lnTo>
                  <a:cubicBezTo>
                    <a:pt x="1521" y="1718"/>
                    <a:pt x="1715" y="1523"/>
                    <a:pt x="1954" y="1523"/>
                  </a:cubicBezTo>
                  <a:close/>
                  <a:moveTo>
                    <a:pt x="8814" y="11795"/>
                  </a:moveTo>
                  <a:cubicBezTo>
                    <a:pt x="8825" y="11802"/>
                    <a:pt x="8836" y="11810"/>
                    <a:pt x="8848" y="11816"/>
                  </a:cubicBezTo>
                  <a:lnTo>
                    <a:pt x="9089" y="11955"/>
                  </a:lnTo>
                  <a:cubicBezTo>
                    <a:pt x="9078" y="12062"/>
                    <a:pt x="9073" y="12169"/>
                    <a:pt x="9073" y="12277"/>
                  </a:cubicBezTo>
                  <a:cubicBezTo>
                    <a:pt x="9073" y="12384"/>
                    <a:pt x="9078" y="12492"/>
                    <a:pt x="9089" y="12600"/>
                  </a:cubicBezTo>
                  <a:lnTo>
                    <a:pt x="8848" y="12738"/>
                  </a:lnTo>
                  <a:cubicBezTo>
                    <a:pt x="8645" y="12855"/>
                    <a:pt x="8511" y="13045"/>
                    <a:pt x="8459" y="13256"/>
                  </a:cubicBezTo>
                  <a:lnTo>
                    <a:pt x="5054" y="13256"/>
                  </a:lnTo>
                  <a:cubicBezTo>
                    <a:pt x="4965" y="13256"/>
                    <a:pt x="4884" y="13213"/>
                    <a:pt x="4834" y="13137"/>
                  </a:cubicBezTo>
                  <a:cubicBezTo>
                    <a:pt x="4786" y="13062"/>
                    <a:pt x="4778" y="12970"/>
                    <a:pt x="4816" y="12887"/>
                  </a:cubicBezTo>
                  <a:lnTo>
                    <a:pt x="5239" y="11949"/>
                  </a:lnTo>
                  <a:cubicBezTo>
                    <a:pt x="5282" y="11856"/>
                    <a:pt x="5375" y="11795"/>
                    <a:pt x="5478" y="11795"/>
                  </a:cubicBezTo>
                  <a:close/>
                  <a:moveTo>
                    <a:pt x="12919" y="8635"/>
                  </a:moveTo>
                  <a:cubicBezTo>
                    <a:pt x="13111" y="8635"/>
                    <a:pt x="13269" y="8793"/>
                    <a:pt x="13269" y="8986"/>
                  </a:cubicBezTo>
                  <a:lnTo>
                    <a:pt x="13269" y="9423"/>
                  </a:lnTo>
                  <a:cubicBezTo>
                    <a:pt x="13269" y="9521"/>
                    <a:pt x="13330" y="9609"/>
                    <a:pt x="13421" y="9645"/>
                  </a:cubicBezTo>
                  <a:cubicBezTo>
                    <a:pt x="13679" y="9748"/>
                    <a:pt x="13921" y="9887"/>
                    <a:pt x="14139" y="10060"/>
                  </a:cubicBezTo>
                  <a:cubicBezTo>
                    <a:pt x="14182" y="10095"/>
                    <a:pt x="14235" y="10113"/>
                    <a:pt x="14289" y="10113"/>
                  </a:cubicBezTo>
                  <a:cubicBezTo>
                    <a:pt x="14330" y="10113"/>
                    <a:pt x="14371" y="10102"/>
                    <a:pt x="14407" y="10081"/>
                  </a:cubicBezTo>
                  <a:lnTo>
                    <a:pt x="14786" y="9861"/>
                  </a:lnTo>
                  <a:cubicBezTo>
                    <a:pt x="14841" y="9829"/>
                    <a:pt x="14902" y="9814"/>
                    <a:pt x="14961" y="9814"/>
                  </a:cubicBezTo>
                  <a:cubicBezTo>
                    <a:pt x="15083" y="9814"/>
                    <a:pt x="15201" y="9877"/>
                    <a:pt x="15266" y="9989"/>
                  </a:cubicBezTo>
                  <a:lnTo>
                    <a:pt x="15800" y="10917"/>
                  </a:lnTo>
                  <a:cubicBezTo>
                    <a:pt x="15898" y="11085"/>
                    <a:pt x="15840" y="11300"/>
                    <a:pt x="15671" y="11396"/>
                  </a:cubicBezTo>
                  <a:lnTo>
                    <a:pt x="15293" y="11615"/>
                  </a:lnTo>
                  <a:cubicBezTo>
                    <a:pt x="15208" y="11663"/>
                    <a:pt x="15162" y="11761"/>
                    <a:pt x="15175" y="11858"/>
                  </a:cubicBezTo>
                  <a:cubicBezTo>
                    <a:pt x="15196" y="11995"/>
                    <a:pt x="15206" y="12134"/>
                    <a:pt x="15206" y="12273"/>
                  </a:cubicBezTo>
                  <a:cubicBezTo>
                    <a:pt x="15206" y="12411"/>
                    <a:pt x="15196" y="12552"/>
                    <a:pt x="15175" y="12689"/>
                  </a:cubicBezTo>
                  <a:cubicBezTo>
                    <a:pt x="15162" y="12786"/>
                    <a:pt x="15208" y="12882"/>
                    <a:pt x="15293" y="12932"/>
                  </a:cubicBezTo>
                  <a:lnTo>
                    <a:pt x="15671" y="13150"/>
                  </a:lnTo>
                  <a:cubicBezTo>
                    <a:pt x="15839" y="13251"/>
                    <a:pt x="15897" y="13465"/>
                    <a:pt x="15800" y="13633"/>
                  </a:cubicBezTo>
                  <a:lnTo>
                    <a:pt x="15266" y="14560"/>
                  </a:lnTo>
                  <a:cubicBezTo>
                    <a:pt x="15200" y="14672"/>
                    <a:pt x="15082" y="14735"/>
                    <a:pt x="14961" y="14735"/>
                  </a:cubicBezTo>
                  <a:cubicBezTo>
                    <a:pt x="14901" y="14735"/>
                    <a:pt x="14841" y="14720"/>
                    <a:pt x="14786" y="14688"/>
                  </a:cubicBezTo>
                  <a:lnTo>
                    <a:pt x="14407" y="14469"/>
                  </a:lnTo>
                  <a:cubicBezTo>
                    <a:pt x="14370" y="14448"/>
                    <a:pt x="14329" y="14437"/>
                    <a:pt x="14288" y="14437"/>
                  </a:cubicBezTo>
                  <a:cubicBezTo>
                    <a:pt x="14235" y="14437"/>
                    <a:pt x="14182" y="14455"/>
                    <a:pt x="14139" y="14490"/>
                  </a:cubicBezTo>
                  <a:cubicBezTo>
                    <a:pt x="13921" y="14663"/>
                    <a:pt x="13679" y="14802"/>
                    <a:pt x="13421" y="14904"/>
                  </a:cubicBezTo>
                  <a:cubicBezTo>
                    <a:pt x="13329" y="14940"/>
                    <a:pt x="13269" y="15028"/>
                    <a:pt x="13269" y="15127"/>
                  </a:cubicBezTo>
                  <a:lnTo>
                    <a:pt x="13269" y="15563"/>
                  </a:lnTo>
                  <a:cubicBezTo>
                    <a:pt x="13269" y="15757"/>
                    <a:pt x="13111" y="15914"/>
                    <a:pt x="12919" y="15914"/>
                  </a:cubicBezTo>
                  <a:lnTo>
                    <a:pt x="11846" y="15914"/>
                  </a:lnTo>
                  <a:cubicBezTo>
                    <a:pt x="11654" y="15914"/>
                    <a:pt x="11496" y="15757"/>
                    <a:pt x="11496" y="15563"/>
                  </a:cubicBezTo>
                  <a:lnTo>
                    <a:pt x="11496" y="15127"/>
                  </a:lnTo>
                  <a:cubicBezTo>
                    <a:pt x="11496" y="15028"/>
                    <a:pt x="11435" y="14940"/>
                    <a:pt x="11344" y="14904"/>
                  </a:cubicBezTo>
                  <a:cubicBezTo>
                    <a:pt x="11086" y="14802"/>
                    <a:pt x="10844" y="14663"/>
                    <a:pt x="10626" y="14487"/>
                  </a:cubicBezTo>
                  <a:cubicBezTo>
                    <a:pt x="10582" y="14454"/>
                    <a:pt x="10530" y="14435"/>
                    <a:pt x="10477" y="14435"/>
                  </a:cubicBezTo>
                  <a:cubicBezTo>
                    <a:pt x="10436" y="14435"/>
                    <a:pt x="10394" y="14445"/>
                    <a:pt x="10356" y="14467"/>
                  </a:cubicBezTo>
                  <a:lnTo>
                    <a:pt x="9977" y="14686"/>
                  </a:lnTo>
                  <a:cubicBezTo>
                    <a:pt x="9923" y="14718"/>
                    <a:pt x="9864" y="14734"/>
                    <a:pt x="9804" y="14734"/>
                  </a:cubicBezTo>
                  <a:cubicBezTo>
                    <a:pt x="9773" y="14734"/>
                    <a:pt x="9742" y="14729"/>
                    <a:pt x="9710" y="14721"/>
                  </a:cubicBezTo>
                  <a:cubicBezTo>
                    <a:pt x="9619" y="14696"/>
                    <a:pt x="9545" y="14639"/>
                    <a:pt x="9498" y="14557"/>
                  </a:cubicBezTo>
                  <a:lnTo>
                    <a:pt x="8963" y="13630"/>
                  </a:lnTo>
                  <a:cubicBezTo>
                    <a:pt x="8866" y="13462"/>
                    <a:pt x="8925" y="13247"/>
                    <a:pt x="9091" y="13152"/>
                  </a:cubicBezTo>
                  <a:lnTo>
                    <a:pt x="9470" y="12934"/>
                  </a:lnTo>
                  <a:cubicBezTo>
                    <a:pt x="9556" y="12883"/>
                    <a:pt x="9602" y="12788"/>
                    <a:pt x="9588" y="12691"/>
                  </a:cubicBezTo>
                  <a:cubicBezTo>
                    <a:pt x="9567" y="12554"/>
                    <a:pt x="9557" y="12415"/>
                    <a:pt x="9557" y="12276"/>
                  </a:cubicBezTo>
                  <a:cubicBezTo>
                    <a:pt x="9557" y="12136"/>
                    <a:pt x="9567" y="11996"/>
                    <a:pt x="9588" y="11861"/>
                  </a:cubicBezTo>
                  <a:cubicBezTo>
                    <a:pt x="9603" y="11764"/>
                    <a:pt x="9556" y="11666"/>
                    <a:pt x="9470" y="11617"/>
                  </a:cubicBezTo>
                  <a:lnTo>
                    <a:pt x="9091" y="11398"/>
                  </a:lnTo>
                  <a:cubicBezTo>
                    <a:pt x="8923" y="11303"/>
                    <a:pt x="8865" y="11088"/>
                    <a:pt x="8963" y="10920"/>
                  </a:cubicBezTo>
                  <a:lnTo>
                    <a:pt x="9499" y="9992"/>
                  </a:lnTo>
                  <a:cubicBezTo>
                    <a:pt x="9546" y="9911"/>
                    <a:pt x="9621" y="9851"/>
                    <a:pt x="9711" y="9828"/>
                  </a:cubicBezTo>
                  <a:cubicBezTo>
                    <a:pt x="9742" y="9819"/>
                    <a:pt x="9774" y="9815"/>
                    <a:pt x="9805" y="9815"/>
                  </a:cubicBezTo>
                  <a:cubicBezTo>
                    <a:pt x="9865" y="9815"/>
                    <a:pt x="9925" y="9831"/>
                    <a:pt x="9978" y="9861"/>
                  </a:cubicBezTo>
                  <a:lnTo>
                    <a:pt x="10357" y="10081"/>
                  </a:lnTo>
                  <a:cubicBezTo>
                    <a:pt x="10394" y="10102"/>
                    <a:pt x="10436" y="10113"/>
                    <a:pt x="10477" y="10113"/>
                  </a:cubicBezTo>
                  <a:cubicBezTo>
                    <a:pt x="10530" y="10113"/>
                    <a:pt x="10583" y="10095"/>
                    <a:pt x="10626" y="10061"/>
                  </a:cubicBezTo>
                  <a:cubicBezTo>
                    <a:pt x="10845" y="9889"/>
                    <a:pt x="11087" y="9748"/>
                    <a:pt x="11344" y="9645"/>
                  </a:cubicBezTo>
                  <a:cubicBezTo>
                    <a:pt x="11437" y="9609"/>
                    <a:pt x="11496" y="9521"/>
                    <a:pt x="11496" y="9423"/>
                  </a:cubicBezTo>
                  <a:lnTo>
                    <a:pt x="11496" y="8986"/>
                  </a:lnTo>
                  <a:cubicBezTo>
                    <a:pt x="11496" y="8793"/>
                    <a:pt x="11654" y="8635"/>
                    <a:pt x="11846" y="8635"/>
                  </a:cubicBezTo>
                  <a:close/>
                  <a:moveTo>
                    <a:pt x="1956" y="1"/>
                  </a:moveTo>
                  <a:cubicBezTo>
                    <a:pt x="878" y="1"/>
                    <a:pt x="0" y="878"/>
                    <a:pt x="0" y="1956"/>
                  </a:cubicBezTo>
                  <a:lnTo>
                    <a:pt x="0" y="9840"/>
                  </a:lnTo>
                  <a:cubicBezTo>
                    <a:pt x="0" y="10919"/>
                    <a:pt x="878" y="11795"/>
                    <a:pt x="1956" y="11795"/>
                  </a:cubicBezTo>
                  <a:lnTo>
                    <a:pt x="4784" y="11795"/>
                  </a:lnTo>
                  <a:lnTo>
                    <a:pt x="4382" y="12691"/>
                  </a:lnTo>
                  <a:cubicBezTo>
                    <a:pt x="4277" y="12921"/>
                    <a:pt x="4297" y="13186"/>
                    <a:pt x="4435" y="13398"/>
                  </a:cubicBezTo>
                  <a:cubicBezTo>
                    <a:pt x="4572" y="13610"/>
                    <a:pt x="4805" y="13737"/>
                    <a:pt x="5058" y="13737"/>
                  </a:cubicBezTo>
                  <a:lnTo>
                    <a:pt x="8484" y="13737"/>
                  </a:lnTo>
                  <a:cubicBezTo>
                    <a:pt x="8501" y="13784"/>
                    <a:pt x="8521" y="13829"/>
                    <a:pt x="8547" y="13874"/>
                  </a:cubicBezTo>
                  <a:lnTo>
                    <a:pt x="9081" y="14801"/>
                  </a:lnTo>
                  <a:cubicBezTo>
                    <a:pt x="9192" y="14993"/>
                    <a:pt x="9371" y="15131"/>
                    <a:pt x="9587" y="15188"/>
                  </a:cubicBezTo>
                  <a:cubicBezTo>
                    <a:pt x="9659" y="15208"/>
                    <a:pt x="9732" y="15217"/>
                    <a:pt x="9804" y="15217"/>
                  </a:cubicBezTo>
                  <a:cubicBezTo>
                    <a:pt x="9948" y="15217"/>
                    <a:pt x="10090" y="15179"/>
                    <a:pt x="10218" y="15105"/>
                  </a:cubicBezTo>
                  <a:lnTo>
                    <a:pt x="10458" y="14966"/>
                  </a:lnTo>
                  <a:cubicBezTo>
                    <a:pt x="10633" y="15091"/>
                    <a:pt x="10820" y="15198"/>
                    <a:pt x="11016" y="15289"/>
                  </a:cubicBezTo>
                  <a:lnTo>
                    <a:pt x="11016" y="15566"/>
                  </a:lnTo>
                  <a:cubicBezTo>
                    <a:pt x="11016" y="16025"/>
                    <a:pt x="11388" y="16397"/>
                    <a:pt x="11846" y="16397"/>
                  </a:cubicBezTo>
                  <a:lnTo>
                    <a:pt x="12919" y="16397"/>
                  </a:lnTo>
                  <a:cubicBezTo>
                    <a:pt x="13377" y="16397"/>
                    <a:pt x="13750" y="16025"/>
                    <a:pt x="13750" y="15566"/>
                  </a:cubicBezTo>
                  <a:lnTo>
                    <a:pt x="13750" y="15289"/>
                  </a:lnTo>
                  <a:cubicBezTo>
                    <a:pt x="13945" y="15198"/>
                    <a:pt x="14133" y="15091"/>
                    <a:pt x="14307" y="14966"/>
                  </a:cubicBezTo>
                  <a:lnTo>
                    <a:pt x="14549" y="15105"/>
                  </a:lnTo>
                  <a:cubicBezTo>
                    <a:pt x="14679" y="15181"/>
                    <a:pt x="14821" y="15216"/>
                    <a:pt x="14962" y="15216"/>
                  </a:cubicBezTo>
                  <a:cubicBezTo>
                    <a:pt x="15250" y="15216"/>
                    <a:pt x="15531" y="15067"/>
                    <a:pt x="15685" y="14801"/>
                  </a:cubicBezTo>
                  <a:lnTo>
                    <a:pt x="16219" y="13874"/>
                  </a:lnTo>
                  <a:cubicBezTo>
                    <a:pt x="16446" y="13476"/>
                    <a:pt x="16309" y="12967"/>
                    <a:pt x="15912" y="12738"/>
                  </a:cubicBezTo>
                  <a:lnTo>
                    <a:pt x="15671" y="12599"/>
                  </a:lnTo>
                  <a:cubicBezTo>
                    <a:pt x="15682" y="12491"/>
                    <a:pt x="15687" y="12383"/>
                    <a:pt x="15687" y="12276"/>
                  </a:cubicBezTo>
                  <a:cubicBezTo>
                    <a:pt x="15687" y="12168"/>
                    <a:pt x="15682" y="12061"/>
                    <a:pt x="15671" y="11954"/>
                  </a:cubicBezTo>
                  <a:lnTo>
                    <a:pt x="15912" y="11815"/>
                  </a:lnTo>
                  <a:cubicBezTo>
                    <a:pt x="16309" y="11585"/>
                    <a:pt x="16446" y="11075"/>
                    <a:pt x="16217" y="10679"/>
                  </a:cubicBezTo>
                  <a:lnTo>
                    <a:pt x="15682" y="9752"/>
                  </a:lnTo>
                  <a:cubicBezTo>
                    <a:pt x="15611" y="9630"/>
                    <a:pt x="15516" y="9534"/>
                    <a:pt x="15405" y="9465"/>
                  </a:cubicBezTo>
                  <a:lnTo>
                    <a:pt x="15405" y="3810"/>
                  </a:lnTo>
                  <a:cubicBezTo>
                    <a:pt x="15405" y="3677"/>
                    <a:pt x="15297" y="3570"/>
                    <a:pt x="15164" y="3570"/>
                  </a:cubicBezTo>
                  <a:cubicBezTo>
                    <a:pt x="15031" y="3570"/>
                    <a:pt x="14923" y="3677"/>
                    <a:pt x="14923" y="3810"/>
                  </a:cubicBezTo>
                  <a:lnTo>
                    <a:pt x="14923" y="9338"/>
                  </a:lnTo>
                  <a:cubicBezTo>
                    <a:pt x="14794" y="9343"/>
                    <a:pt x="14665" y="9379"/>
                    <a:pt x="14545" y="9449"/>
                  </a:cubicBezTo>
                  <a:lnTo>
                    <a:pt x="14362" y="9554"/>
                  </a:lnTo>
                  <a:lnTo>
                    <a:pt x="14362" y="1956"/>
                  </a:lnTo>
                  <a:cubicBezTo>
                    <a:pt x="14362" y="1453"/>
                    <a:pt x="13952" y="1044"/>
                    <a:pt x="13449" y="1044"/>
                  </a:cubicBezTo>
                  <a:lnTo>
                    <a:pt x="1954" y="1044"/>
                  </a:lnTo>
                  <a:cubicBezTo>
                    <a:pt x="1450" y="1044"/>
                    <a:pt x="1040" y="1453"/>
                    <a:pt x="1040" y="1956"/>
                  </a:cubicBezTo>
                  <a:lnTo>
                    <a:pt x="1040" y="9840"/>
                  </a:lnTo>
                  <a:cubicBezTo>
                    <a:pt x="1040" y="10343"/>
                    <a:pt x="1450" y="10753"/>
                    <a:pt x="1954" y="10753"/>
                  </a:cubicBezTo>
                  <a:lnTo>
                    <a:pt x="8507" y="10753"/>
                  </a:lnTo>
                  <a:cubicBezTo>
                    <a:pt x="8425" y="10935"/>
                    <a:pt x="8414" y="11134"/>
                    <a:pt x="8464" y="11315"/>
                  </a:cubicBezTo>
                  <a:lnTo>
                    <a:pt x="1955" y="11315"/>
                  </a:lnTo>
                  <a:cubicBezTo>
                    <a:pt x="1142" y="11315"/>
                    <a:pt x="480" y="10653"/>
                    <a:pt x="480" y="9840"/>
                  </a:cubicBezTo>
                  <a:lnTo>
                    <a:pt x="480" y="1956"/>
                  </a:lnTo>
                  <a:cubicBezTo>
                    <a:pt x="480" y="1143"/>
                    <a:pt x="1142" y="481"/>
                    <a:pt x="1955" y="481"/>
                  </a:cubicBezTo>
                  <a:lnTo>
                    <a:pt x="13450" y="481"/>
                  </a:lnTo>
                  <a:cubicBezTo>
                    <a:pt x="14264" y="481"/>
                    <a:pt x="14926" y="1143"/>
                    <a:pt x="14926" y="1956"/>
                  </a:cubicBezTo>
                  <a:lnTo>
                    <a:pt x="14926" y="2691"/>
                  </a:lnTo>
                  <a:cubicBezTo>
                    <a:pt x="14926" y="2824"/>
                    <a:pt x="15033" y="2932"/>
                    <a:pt x="15166" y="2932"/>
                  </a:cubicBezTo>
                  <a:cubicBezTo>
                    <a:pt x="15299" y="2932"/>
                    <a:pt x="15407" y="2824"/>
                    <a:pt x="15407" y="2691"/>
                  </a:cubicBezTo>
                  <a:lnTo>
                    <a:pt x="15407" y="1956"/>
                  </a:lnTo>
                  <a:cubicBezTo>
                    <a:pt x="15407" y="878"/>
                    <a:pt x="14530" y="1"/>
                    <a:pt x="13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24"/>
          <p:cNvSpPr/>
          <p:nvPr/>
        </p:nvSpPr>
        <p:spPr>
          <a:xfrm>
            <a:off x="1110478" y="3341150"/>
            <a:ext cx="373341" cy="372294"/>
          </a:xfrm>
          <a:custGeom>
            <a:avLst/>
            <a:gdLst/>
            <a:ahLst/>
            <a:cxnLst/>
            <a:rect l="l" t="t" r="r" b="b"/>
            <a:pathLst>
              <a:path w="16398" h="16352" extrusionOk="0">
                <a:moveTo>
                  <a:pt x="9156" y="481"/>
                </a:moveTo>
                <a:lnTo>
                  <a:pt x="9156" y="2999"/>
                </a:lnTo>
                <a:lnTo>
                  <a:pt x="4781" y="2999"/>
                </a:lnTo>
                <a:lnTo>
                  <a:pt x="4781" y="481"/>
                </a:lnTo>
                <a:close/>
                <a:moveTo>
                  <a:pt x="12825" y="481"/>
                </a:moveTo>
                <a:cubicBezTo>
                  <a:pt x="13174" y="481"/>
                  <a:pt x="13456" y="764"/>
                  <a:pt x="13456" y="1112"/>
                </a:cubicBezTo>
                <a:lnTo>
                  <a:pt x="13456" y="2999"/>
                </a:lnTo>
                <a:lnTo>
                  <a:pt x="9636" y="2999"/>
                </a:lnTo>
                <a:lnTo>
                  <a:pt x="9636" y="481"/>
                </a:lnTo>
                <a:close/>
                <a:moveTo>
                  <a:pt x="6728" y="3480"/>
                </a:moveTo>
                <a:lnTo>
                  <a:pt x="6728" y="5999"/>
                </a:lnTo>
                <a:lnTo>
                  <a:pt x="2353" y="5999"/>
                </a:lnTo>
                <a:lnTo>
                  <a:pt x="2353" y="3480"/>
                </a:lnTo>
                <a:close/>
                <a:moveTo>
                  <a:pt x="13456" y="3480"/>
                </a:moveTo>
                <a:lnTo>
                  <a:pt x="13456" y="5999"/>
                </a:lnTo>
                <a:lnTo>
                  <a:pt x="12658" y="5999"/>
                </a:lnTo>
                <a:lnTo>
                  <a:pt x="12207" y="4822"/>
                </a:lnTo>
                <a:cubicBezTo>
                  <a:pt x="12182" y="4755"/>
                  <a:pt x="12130" y="4705"/>
                  <a:pt x="12064" y="4682"/>
                </a:cubicBezTo>
                <a:lnTo>
                  <a:pt x="12064" y="3480"/>
                </a:lnTo>
                <a:close/>
                <a:moveTo>
                  <a:pt x="1872" y="3481"/>
                </a:moveTo>
                <a:lnTo>
                  <a:pt x="1872" y="6000"/>
                </a:lnTo>
                <a:lnTo>
                  <a:pt x="480" y="6000"/>
                </a:lnTo>
                <a:lnTo>
                  <a:pt x="480" y="3481"/>
                </a:lnTo>
                <a:close/>
                <a:moveTo>
                  <a:pt x="11584" y="3481"/>
                </a:moveTo>
                <a:lnTo>
                  <a:pt x="11584" y="5276"/>
                </a:lnTo>
                <a:lnTo>
                  <a:pt x="11306" y="6000"/>
                </a:lnTo>
                <a:lnTo>
                  <a:pt x="7209" y="6000"/>
                </a:lnTo>
                <a:lnTo>
                  <a:pt x="7209" y="3481"/>
                </a:lnTo>
                <a:close/>
                <a:moveTo>
                  <a:pt x="13456" y="6479"/>
                </a:moveTo>
                <a:lnTo>
                  <a:pt x="13456" y="8079"/>
                </a:lnTo>
                <a:lnTo>
                  <a:pt x="12843" y="6479"/>
                </a:lnTo>
                <a:close/>
                <a:moveTo>
                  <a:pt x="9156" y="6479"/>
                </a:moveTo>
                <a:lnTo>
                  <a:pt x="9156" y="8997"/>
                </a:lnTo>
                <a:lnTo>
                  <a:pt x="8571" y="8997"/>
                </a:lnTo>
                <a:lnTo>
                  <a:pt x="7957" y="8513"/>
                </a:lnTo>
                <a:cubicBezTo>
                  <a:pt x="7914" y="8479"/>
                  <a:pt x="7862" y="8462"/>
                  <a:pt x="7808" y="8462"/>
                </a:cubicBezTo>
                <a:cubicBezTo>
                  <a:pt x="7773" y="8462"/>
                  <a:pt x="7738" y="8469"/>
                  <a:pt x="7704" y="8485"/>
                </a:cubicBezTo>
                <a:cubicBezTo>
                  <a:pt x="7621" y="8525"/>
                  <a:pt x="7568" y="8610"/>
                  <a:pt x="7568" y="8702"/>
                </a:cubicBezTo>
                <a:lnTo>
                  <a:pt x="7568" y="8997"/>
                </a:lnTo>
                <a:lnTo>
                  <a:pt x="4781" y="8997"/>
                </a:lnTo>
                <a:lnTo>
                  <a:pt x="4781" y="8343"/>
                </a:lnTo>
                <a:cubicBezTo>
                  <a:pt x="4781" y="8210"/>
                  <a:pt x="4673" y="8103"/>
                  <a:pt x="4540" y="8103"/>
                </a:cubicBezTo>
                <a:cubicBezTo>
                  <a:pt x="4407" y="8103"/>
                  <a:pt x="4299" y="8210"/>
                  <a:pt x="4299" y="8343"/>
                </a:cubicBezTo>
                <a:lnTo>
                  <a:pt x="4299" y="8997"/>
                </a:lnTo>
                <a:lnTo>
                  <a:pt x="480" y="8997"/>
                </a:lnTo>
                <a:lnTo>
                  <a:pt x="480" y="6479"/>
                </a:lnTo>
                <a:lnTo>
                  <a:pt x="4299" y="6479"/>
                </a:lnTo>
                <a:lnTo>
                  <a:pt x="4299" y="7223"/>
                </a:lnTo>
                <a:cubicBezTo>
                  <a:pt x="4299" y="7356"/>
                  <a:pt x="4407" y="7464"/>
                  <a:pt x="4540" y="7464"/>
                </a:cubicBezTo>
                <a:cubicBezTo>
                  <a:pt x="4673" y="7464"/>
                  <a:pt x="4781" y="7356"/>
                  <a:pt x="4781" y="7223"/>
                </a:cubicBezTo>
                <a:lnTo>
                  <a:pt x="4781" y="6479"/>
                </a:lnTo>
                <a:close/>
                <a:moveTo>
                  <a:pt x="11123" y="6480"/>
                </a:moveTo>
                <a:lnTo>
                  <a:pt x="10158" y="8999"/>
                </a:lnTo>
                <a:lnTo>
                  <a:pt x="9637" y="8999"/>
                </a:lnTo>
                <a:lnTo>
                  <a:pt x="9637" y="6480"/>
                </a:lnTo>
                <a:close/>
                <a:moveTo>
                  <a:pt x="9973" y="9477"/>
                </a:moveTo>
                <a:lnTo>
                  <a:pt x="9789" y="9959"/>
                </a:lnTo>
                <a:lnTo>
                  <a:pt x="9180" y="9477"/>
                </a:lnTo>
                <a:close/>
                <a:moveTo>
                  <a:pt x="1873" y="9477"/>
                </a:moveTo>
                <a:lnTo>
                  <a:pt x="1873" y="11996"/>
                </a:lnTo>
                <a:lnTo>
                  <a:pt x="1113" y="11996"/>
                </a:lnTo>
                <a:cubicBezTo>
                  <a:pt x="1112" y="11996"/>
                  <a:pt x="1111" y="11996"/>
                  <a:pt x="1111" y="11996"/>
                </a:cubicBezTo>
                <a:cubicBezTo>
                  <a:pt x="763" y="11996"/>
                  <a:pt x="482" y="11714"/>
                  <a:pt x="482" y="11366"/>
                </a:cubicBezTo>
                <a:lnTo>
                  <a:pt x="482" y="9477"/>
                </a:lnTo>
                <a:close/>
                <a:moveTo>
                  <a:pt x="6728" y="9478"/>
                </a:moveTo>
                <a:lnTo>
                  <a:pt x="6728" y="11997"/>
                </a:lnTo>
                <a:lnTo>
                  <a:pt x="2353" y="11997"/>
                </a:lnTo>
                <a:lnTo>
                  <a:pt x="2353" y="9478"/>
                </a:lnTo>
                <a:close/>
                <a:moveTo>
                  <a:pt x="7568" y="9478"/>
                </a:moveTo>
                <a:lnTo>
                  <a:pt x="7568" y="11937"/>
                </a:lnTo>
                <a:cubicBezTo>
                  <a:pt x="7568" y="11957"/>
                  <a:pt x="7568" y="11977"/>
                  <a:pt x="7570" y="11997"/>
                </a:cubicBezTo>
                <a:lnTo>
                  <a:pt x="7209" y="11997"/>
                </a:lnTo>
                <a:lnTo>
                  <a:pt x="7209" y="9478"/>
                </a:lnTo>
                <a:close/>
                <a:moveTo>
                  <a:pt x="11982" y="11367"/>
                </a:moveTo>
                <a:lnTo>
                  <a:pt x="12766" y="13412"/>
                </a:lnTo>
                <a:cubicBezTo>
                  <a:pt x="12792" y="13484"/>
                  <a:pt x="12853" y="13538"/>
                  <a:pt x="12926" y="13559"/>
                </a:cubicBezTo>
                <a:cubicBezTo>
                  <a:pt x="12947" y="13564"/>
                  <a:pt x="12968" y="13567"/>
                  <a:pt x="12989" y="13567"/>
                </a:cubicBezTo>
                <a:cubicBezTo>
                  <a:pt x="13043" y="13567"/>
                  <a:pt x="13095" y="13549"/>
                  <a:pt x="13139" y="13514"/>
                </a:cubicBezTo>
                <a:lnTo>
                  <a:pt x="13758" y="13026"/>
                </a:lnTo>
                <a:lnTo>
                  <a:pt x="13758" y="14093"/>
                </a:lnTo>
                <a:cubicBezTo>
                  <a:pt x="13758" y="15074"/>
                  <a:pt x="12962" y="15870"/>
                  <a:pt x="11983" y="15871"/>
                </a:cubicBezTo>
                <a:lnTo>
                  <a:pt x="11978" y="15871"/>
                </a:lnTo>
                <a:cubicBezTo>
                  <a:pt x="11002" y="15868"/>
                  <a:pt x="10206" y="15072"/>
                  <a:pt x="10206" y="14093"/>
                </a:cubicBezTo>
                <a:lnTo>
                  <a:pt x="10206" y="13026"/>
                </a:lnTo>
                <a:lnTo>
                  <a:pt x="10826" y="13514"/>
                </a:lnTo>
                <a:cubicBezTo>
                  <a:pt x="10869" y="13549"/>
                  <a:pt x="10921" y="13567"/>
                  <a:pt x="10975" y="13567"/>
                </a:cubicBezTo>
                <a:cubicBezTo>
                  <a:pt x="10996" y="13567"/>
                  <a:pt x="11018" y="13564"/>
                  <a:pt x="11039" y="13559"/>
                </a:cubicBezTo>
                <a:cubicBezTo>
                  <a:pt x="11113" y="13538"/>
                  <a:pt x="11172" y="13484"/>
                  <a:pt x="11199" y="13412"/>
                </a:cubicBezTo>
                <a:lnTo>
                  <a:pt x="11982" y="11367"/>
                </a:lnTo>
                <a:close/>
                <a:moveTo>
                  <a:pt x="3138" y="1"/>
                </a:moveTo>
                <a:cubicBezTo>
                  <a:pt x="3005" y="1"/>
                  <a:pt x="2897" y="109"/>
                  <a:pt x="2897" y="242"/>
                </a:cubicBezTo>
                <a:cubicBezTo>
                  <a:pt x="2897" y="375"/>
                  <a:pt x="3005" y="482"/>
                  <a:pt x="3138" y="482"/>
                </a:cubicBezTo>
                <a:lnTo>
                  <a:pt x="4300" y="482"/>
                </a:lnTo>
                <a:lnTo>
                  <a:pt x="4300" y="3001"/>
                </a:lnTo>
                <a:lnTo>
                  <a:pt x="482" y="3001"/>
                </a:lnTo>
                <a:lnTo>
                  <a:pt x="482" y="1113"/>
                </a:lnTo>
                <a:cubicBezTo>
                  <a:pt x="482" y="765"/>
                  <a:pt x="764" y="483"/>
                  <a:pt x="1112" y="483"/>
                </a:cubicBezTo>
                <a:lnTo>
                  <a:pt x="2019" y="483"/>
                </a:lnTo>
                <a:cubicBezTo>
                  <a:pt x="2152" y="483"/>
                  <a:pt x="2260" y="376"/>
                  <a:pt x="2260" y="243"/>
                </a:cubicBezTo>
                <a:cubicBezTo>
                  <a:pt x="2260" y="110"/>
                  <a:pt x="2152" y="2"/>
                  <a:pt x="2019" y="2"/>
                </a:cubicBezTo>
                <a:lnTo>
                  <a:pt x="1112" y="2"/>
                </a:lnTo>
                <a:cubicBezTo>
                  <a:pt x="499" y="2"/>
                  <a:pt x="0" y="500"/>
                  <a:pt x="0" y="1113"/>
                </a:cubicBezTo>
                <a:lnTo>
                  <a:pt x="0" y="11367"/>
                </a:lnTo>
                <a:cubicBezTo>
                  <a:pt x="0" y="11980"/>
                  <a:pt x="498" y="12479"/>
                  <a:pt x="1112" y="12479"/>
                </a:cubicBezTo>
                <a:lnTo>
                  <a:pt x="7602" y="12479"/>
                </a:lnTo>
                <a:cubicBezTo>
                  <a:pt x="7869" y="14659"/>
                  <a:pt x="9730" y="16351"/>
                  <a:pt x="11980" y="16352"/>
                </a:cubicBezTo>
                <a:lnTo>
                  <a:pt x="11985" y="16352"/>
                </a:lnTo>
                <a:cubicBezTo>
                  <a:pt x="13163" y="16352"/>
                  <a:pt x="14271" y="15893"/>
                  <a:pt x="15104" y="15059"/>
                </a:cubicBezTo>
                <a:cubicBezTo>
                  <a:pt x="15169" y="14994"/>
                  <a:pt x="15233" y="14926"/>
                  <a:pt x="15294" y="14856"/>
                </a:cubicBezTo>
                <a:cubicBezTo>
                  <a:pt x="15382" y="14757"/>
                  <a:pt x="15372" y="14605"/>
                  <a:pt x="15274" y="14517"/>
                </a:cubicBezTo>
                <a:cubicBezTo>
                  <a:pt x="15227" y="14477"/>
                  <a:pt x="15171" y="14457"/>
                  <a:pt x="15114" y="14457"/>
                </a:cubicBezTo>
                <a:cubicBezTo>
                  <a:pt x="15048" y="14457"/>
                  <a:pt x="14982" y="14485"/>
                  <a:pt x="14933" y="14538"/>
                </a:cubicBezTo>
                <a:cubicBezTo>
                  <a:pt x="14880" y="14599"/>
                  <a:pt x="14823" y="14660"/>
                  <a:pt x="14764" y="14718"/>
                </a:cubicBezTo>
                <a:cubicBezTo>
                  <a:pt x="14478" y="15005"/>
                  <a:pt x="14154" y="15243"/>
                  <a:pt x="13805" y="15425"/>
                </a:cubicBezTo>
                <a:cubicBezTo>
                  <a:pt x="14078" y="15051"/>
                  <a:pt x="14241" y="14592"/>
                  <a:pt x="14241" y="14093"/>
                </a:cubicBezTo>
                <a:lnTo>
                  <a:pt x="14241" y="12530"/>
                </a:lnTo>
                <a:cubicBezTo>
                  <a:pt x="14241" y="12438"/>
                  <a:pt x="14189" y="12355"/>
                  <a:pt x="14106" y="12314"/>
                </a:cubicBezTo>
                <a:cubicBezTo>
                  <a:pt x="14072" y="12298"/>
                  <a:pt x="14036" y="12290"/>
                  <a:pt x="14000" y="12290"/>
                </a:cubicBezTo>
                <a:cubicBezTo>
                  <a:pt x="13947" y="12290"/>
                  <a:pt x="13894" y="12307"/>
                  <a:pt x="13852" y="12342"/>
                </a:cubicBezTo>
                <a:lnTo>
                  <a:pt x="13099" y="12936"/>
                </a:lnTo>
                <a:lnTo>
                  <a:pt x="12208" y="10610"/>
                </a:lnTo>
                <a:cubicBezTo>
                  <a:pt x="12172" y="10517"/>
                  <a:pt x="12084" y="10457"/>
                  <a:pt x="11983" y="10457"/>
                </a:cubicBezTo>
                <a:cubicBezTo>
                  <a:pt x="11884" y="10457"/>
                  <a:pt x="11796" y="10518"/>
                  <a:pt x="11760" y="10610"/>
                </a:cubicBezTo>
                <a:lnTo>
                  <a:pt x="10869" y="12936"/>
                </a:lnTo>
                <a:lnTo>
                  <a:pt x="10116" y="12342"/>
                </a:lnTo>
                <a:cubicBezTo>
                  <a:pt x="10073" y="12307"/>
                  <a:pt x="10020" y="12290"/>
                  <a:pt x="9967" y="12290"/>
                </a:cubicBezTo>
                <a:cubicBezTo>
                  <a:pt x="9931" y="12290"/>
                  <a:pt x="9895" y="12298"/>
                  <a:pt x="9862" y="12314"/>
                </a:cubicBezTo>
                <a:cubicBezTo>
                  <a:pt x="9779" y="12354"/>
                  <a:pt x="9727" y="12438"/>
                  <a:pt x="9727" y="12530"/>
                </a:cubicBezTo>
                <a:lnTo>
                  <a:pt x="9727" y="14093"/>
                </a:lnTo>
                <a:cubicBezTo>
                  <a:pt x="9727" y="14589"/>
                  <a:pt x="9887" y="15049"/>
                  <a:pt x="10159" y="15422"/>
                </a:cubicBezTo>
                <a:cubicBezTo>
                  <a:pt x="8905" y="14763"/>
                  <a:pt x="8049" y="13448"/>
                  <a:pt x="8049" y="11937"/>
                </a:cubicBezTo>
                <a:lnTo>
                  <a:pt x="8049" y="9199"/>
                </a:lnTo>
                <a:lnTo>
                  <a:pt x="9747" y="10539"/>
                </a:lnTo>
                <a:cubicBezTo>
                  <a:pt x="9790" y="10573"/>
                  <a:pt x="9842" y="10591"/>
                  <a:pt x="9896" y="10591"/>
                </a:cubicBezTo>
                <a:cubicBezTo>
                  <a:pt x="9917" y="10591"/>
                  <a:pt x="9938" y="10588"/>
                  <a:pt x="9959" y="10583"/>
                </a:cubicBezTo>
                <a:cubicBezTo>
                  <a:pt x="10034" y="10562"/>
                  <a:pt x="10092" y="10508"/>
                  <a:pt x="10119" y="10436"/>
                </a:cubicBezTo>
                <a:lnTo>
                  <a:pt x="11982" y="5579"/>
                </a:lnTo>
                <a:lnTo>
                  <a:pt x="13846" y="10436"/>
                </a:lnTo>
                <a:cubicBezTo>
                  <a:pt x="13872" y="10508"/>
                  <a:pt x="13933" y="10562"/>
                  <a:pt x="14005" y="10583"/>
                </a:cubicBezTo>
                <a:cubicBezTo>
                  <a:pt x="14027" y="10589"/>
                  <a:pt x="14048" y="10591"/>
                  <a:pt x="14069" y="10591"/>
                </a:cubicBezTo>
                <a:cubicBezTo>
                  <a:pt x="14123" y="10591"/>
                  <a:pt x="14175" y="10573"/>
                  <a:pt x="14218" y="10539"/>
                </a:cubicBezTo>
                <a:lnTo>
                  <a:pt x="15916" y="9199"/>
                </a:lnTo>
                <a:lnTo>
                  <a:pt x="15916" y="11937"/>
                </a:lnTo>
                <a:cubicBezTo>
                  <a:pt x="15916" y="12541"/>
                  <a:pt x="15783" y="13122"/>
                  <a:pt x="15519" y="13661"/>
                </a:cubicBezTo>
                <a:cubicBezTo>
                  <a:pt x="15461" y="13780"/>
                  <a:pt x="15510" y="13923"/>
                  <a:pt x="15629" y="13983"/>
                </a:cubicBezTo>
                <a:cubicBezTo>
                  <a:pt x="15663" y="13999"/>
                  <a:pt x="15698" y="14007"/>
                  <a:pt x="15733" y="14007"/>
                </a:cubicBezTo>
                <a:cubicBezTo>
                  <a:pt x="15822" y="14007"/>
                  <a:pt x="15908" y="13957"/>
                  <a:pt x="15951" y="13872"/>
                </a:cubicBezTo>
                <a:cubicBezTo>
                  <a:pt x="16247" y="13267"/>
                  <a:pt x="16396" y="12616"/>
                  <a:pt x="16396" y="11937"/>
                </a:cubicBezTo>
                <a:lnTo>
                  <a:pt x="16396" y="8703"/>
                </a:lnTo>
                <a:cubicBezTo>
                  <a:pt x="16397" y="8610"/>
                  <a:pt x="16344" y="8526"/>
                  <a:pt x="16262" y="8485"/>
                </a:cubicBezTo>
                <a:cubicBezTo>
                  <a:pt x="16229" y="8469"/>
                  <a:pt x="16193" y="8462"/>
                  <a:pt x="16157" y="8462"/>
                </a:cubicBezTo>
                <a:cubicBezTo>
                  <a:pt x="16104" y="8462"/>
                  <a:pt x="16051" y="8479"/>
                  <a:pt x="16008" y="8513"/>
                </a:cubicBezTo>
                <a:lnTo>
                  <a:pt x="14177" y="9959"/>
                </a:lnTo>
                <a:lnTo>
                  <a:pt x="13937" y="9333"/>
                </a:lnTo>
                <a:lnTo>
                  <a:pt x="13937" y="1112"/>
                </a:lnTo>
                <a:cubicBezTo>
                  <a:pt x="13937" y="500"/>
                  <a:pt x="13438" y="1"/>
                  <a:pt x="128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24"/>
          <p:cNvGrpSpPr/>
          <p:nvPr/>
        </p:nvGrpSpPr>
        <p:grpSpPr>
          <a:xfrm>
            <a:off x="1110482" y="2002271"/>
            <a:ext cx="374884" cy="367211"/>
            <a:chOff x="2509001" y="2036718"/>
            <a:chExt cx="497325" cy="487146"/>
          </a:xfrm>
        </p:grpSpPr>
        <p:sp>
          <p:nvSpPr>
            <p:cNvPr id="332" name="Google Shape;332;p24"/>
            <p:cNvSpPr/>
            <p:nvPr/>
          </p:nvSpPr>
          <p:spPr>
            <a:xfrm>
              <a:off x="2509001" y="2036718"/>
              <a:ext cx="497325" cy="487146"/>
            </a:xfrm>
            <a:custGeom>
              <a:avLst/>
              <a:gdLst/>
              <a:ahLst/>
              <a:cxnLst/>
              <a:rect l="l" t="t" r="r" b="b"/>
              <a:pathLst>
                <a:path w="16465" h="16128" extrusionOk="0">
                  <a:moveTo>
                    <a:pt x="9479" y="624"/>
                  </a:moveTo>
                  <a:lnTo>
                    <a:pt x="9479" y="624"/>
                  </a:lnTo>
                  <a:cubicBezTo>
                    <a:pt x="10789" y="881"/>
                    <a:pt x="12003" y="1482"/>
                    <a:pt x="13013" y="2382"/>
                  </a:cubicBezTo>
                  <a:cubicBezTo>
                    <a:pt x="12450" y="2883"/>
                    <a:pt x="11822" y="3292"/>
                    <a:pt x="11151" y="3600"/>
                  </a:cubicBezTo>
                  <a:cubicBezTo>
                    <a:pt x="10745" y="2265"/>
                    <a:pt x="10163" y="1233"/>
                    <a:pt x="9479" y="624"/>
                  </a:cubicBezTo>
                  <a:close/>
                  <a:moveTo>
                    <a:pt x="6544" y="625"/>
                  </a:moveTo>
                  <a:lnTo>
                    <a:pt x="6544" y="625"/>
                  </a:lnTo>
                  <a:cubicBezTo>
                    <a:pt x="5862" y="1235"/>
                    <a:pt x="5279" y="2266"/>
                    <a:pt x="4874" y="3601"/>
                  </a:cubicBezTo>
                  <a:cubicBezTo>
                    <a:pt x="4203" y="3292"/>
                    <a:pt x="3575" y="2884"/>
                    <a:pt x="3011" y="2382"/>
                  </a:cubicBezTo>
                  <a:cubicBezTo>
                    <a:pt x="4014" y="1489"/>
                    <a:pt x="5232" y="883"/>
                    <a:pt x="6544" y="625"/>
                  </a:cubicBezTo>
                  <a:close/>
                  <a:moveTo>
                    <a:pt x="8013" y="481"/>
                  </a:moveTo>
                  <a:cubicBezTo>
                    <a:pt x="9095" y="481"/>
                    <a:pt x="10102" y="1771"/>
                    <a:pt x="10705" y="3786"/>
                  </a:cubicBezTo>
                  <a:cubicBezTo>
                    <a:pt x="9855" y="4112"/>
                    <a:pt x="8947" y="4282"/>
                    <a:pt x="8013" y="4282"/>
                  </a:cubicBezTo>
                  <a:cubicBezTo>
                    <a:pt x="7079" y="4282"/>
                    <a:pt x="6171" y="4112"/>
                    <a:pt x="5320" y="3786"/>
                  </a:cubicBezTo>
                  <a:cubicBezTo>
                    <a:pt x="5922" y="1772"/>
                    <a:pt x="6931" y="481"/>
                    <a:pt x="8013" y="481"/>
                  </a:cubicBezTo>
                  <a:close/>
                  <a:moveTo>
                    <a:pt x="10833" y="4252"/>
                  </a:moveTo>
                  <a:cubicBezTo>
                    <a:pt x="10935" y="4648"/>
                    <a:pt x="11021" y="5068"/>
                    <a:pt x="11089" y="5508"/>
                  </a:cubicBezTo>
                  <a:lnTo>
                    <a:pt x="4936" y="5508"/>
                  </a:lnTo>
                  <a:cubicBezTo>
                    <a:pt x="5005" y="5068"/>
                    <a:pt x="5091" y="4648"/>
                    <a:pt x="5192" y="4252"/>
                  </a:cubicBezTo>
                  <a:cubicBezTo>
                    <a:pt x="6083" y="4588"/>
                    <a:pt x="7037" y="4763"/>
                    <a:pt x="8013" y="4763"/>
                  </a:cubicBezTo>
                  <a:cubicBezTo>
                    <a:pt x="8990" y="4763"/>
                    <a:pt x="9942" y="4588"/>
                    <a:pt x="10833" y="4252"/>
                  </a:cubicBezTo>
                  <a:close/>
                  <a:moveTo>
                    <a:pt x="13365" y="2715"/>
                  </a:moveTo>
                  <a:cubicBezTo>
                    <a:pt x="14712" y="4076"/>
                    <a:pt x="15479" y="5863"/>
                    <a:pt x="15539" y="7772"/>
                  </a:cubicBezTo>
                  <a:lnTo>
                    <a:pt x="13752" y="7772"/>
                  </a:lnTo>
                  <a:lnTo>
                    <a:pt x="13752" y="6543"/>
                  </a:lnTo>
                  <a:cubicBezTo>
                    <a:pt x="13752" y="5972"/>
                    <a:pt x="13287" y="5508"/>
                    <a:pt x="12717" y="5508"/>
                  </a:cubicBezTo>
                  <a:lnTo>
                    <a:pt x="11576" y="5508"/>
                  </a:lnTo>
                  <a:cubicBezTo>
                    <a:pt x="11499" y="5001"/>
                    <a:pt x="11402" y="4518"/>
                    <a:pt x="11284" y="4068"/>
                  </a:cubicBezTo>
                  <a:cubicBezTo>
                    <a:pt x="12037" y="3731"/>
                    <a:pt x="12739" y="3277"/>
                    <a:pt x="13365" y="2715"/>
                  </a:cubicBezTo>
                  <a:close/>
                  <a:moveTo>
                    <a:pt x="12716" y="5988"/>
                  </a:moveTo>
                  <a:cubicBezTo>
                    <a:pt x="13022" y="5988"/>
                    <a:pt x="13270" y="6236"/>
                    <a:pt x="13270" y="6543"/>
                  </a:cubicBezTo>
                  <a:lnTo>
                    <a:pt x="13270" y="9482"/>
                  </a:lnTo>
                  <a:cubicBezTo>
                    <a:pt x="13270" y="9788"/>
                    <a:pt x="13023" y="10036"/>
                    <a:pt x="12716" y="10036"/>
                  </a:cubicBezTo>
                  <a:lnTo>
                    <a:pt x="3308" y="10036"/>
                  </a:lnTo>
                  <a:cubicBezTo>
                    <a:pt x="3002" y="10036"/>
                    <a:pt x="2754" y="9788"/>
                    <a:pt x="2754" y="9482"/>
                  </a:cubicBezTo>
                  <a:lnTo>
                    <a:pt x="2754" y="6543"/>
                  </a:lnTo>
                  <a:cubicBezTo>
                    <a:pt x="2754" y="6237"/>
                    <a:pt x="3002" y="5988"/>
                    <a:pt x="3308" y="5988"/>
                  </a:cubicBezTo>
                  <a:close/>
                  <a:moveTo>
                    <a:pt x="15539" y="8253"/>
                  </a:moveTo>
                  <a:cubicBezTo>
                    <a:pt x="15496" y="9659"/>
                    <a:pt x="15068" y="11003"/>
                    <a:pt x="14294" y="12170"/>
                  </a:cubicBezTo>
                  <a:lnTo>
                    <a:pt x="13556" y="11612"/>
                  </a:lnTo>
                  <a:cubicBezTo>
                    <a:pt x="13422" y="11511"/>
                    <a:pt x="13265" y="11460"/>
                    <a:pt x="13107" y="11460"/>
                  </a:cubicBezTo>
                  <a:cubicBezTo>
                    <a:pt x="12983" y="11460"/>
                    <a:pt x="12858" y="11492"/>
                    <a:pt x="12743" y="11556"/>
                  </a:cubicBezTo>
                  <a:cubicBezTo>
                    <a:pt x="12481" y="11702"/>
                    <a:pt x="12334" y="11979"/>
                    <a:pt x="12363" y="12278"/>
                  </a:cubicBezTo>
                  <a:lnTo>
                    <a:pt x="12388" y="12561"/>
                  </a:lnTo>
                  <a:cubicBezTo>
                    <a:pt x="12034" y="12329"/>
                    <a:pt x="11665" y="12128"/>
                    <a:pt x="11283" y="11956"/>
                  </a:cubicBezTo>
                  <a:cubicBezTo>
                    <a:pt x="11401" y="11506"/>
                    <a:pt x="11498" y="11024"/>
                    <a:pt x="11575" y="10517"/>
                  </a:cubicBezTo>
                  <a:lnTo>
                    <a:pt x="12716" y="10517"/>
                  </a:lnTo>
                  <a:cubicBezTo>
                    <a:pt x="13287" y="10517"/>
                    <a:pt x="13751" y="10053"/>
                    <a:pt x="13751" y="9483"/>
                  </a:cubicBezTo>
                  <a:lnTo>
                    <a:pt x="13751" y="8253"/>
                  </a:lnTo>
                  <a:close/>
                  <a:moveTo>
                    <a:pt x="2274" y="8252"/>
                  </a:moveTo>
                  <a:lnTo>
                    <a:pt x="2274" y="9482"/>
                  </a:lnTo>
                  <a:cubicBezTo>
                    <a:pt x="2274" y="10053"/>
                    <a:pt x="2739" y="10516"/>
                    <a:pt x="3308" y="10516"/>
                  </a:cubicBezTo>
                  <a:lnTo>
                    <a:pt x="4451" y="10516"/>
                  </a:lnTo>
                  <a:cubicBezTo>
                    <a:pt x="4527" y="11024"/>
                    <a:pt x="4625" y="11506"/>
                    <a:pt x="4743" y="11958"/>
                  </a:cubicBezTo>
                  <a:cubicBezTo>
                    <a:pt x="3986" y="12298"/>
                    <a:pt x="3283" y="12753"/>
                    <a:pt x="2662" y="13312"/>
                  </a:cubicBezTo>
                  <a:cubicBezTo>
                    <a:pt x="1312" y="11949"/>
                    <a:pt x="546" y="10163"/>
                    <a:pt x="486" y="8252"/>
                  </a:cubicBezTo>
                  <a:close/>
                  <a:moveTo>
                    <a:pt x="4875" y="12427"/>
                  </a:moveTo>
                  <a:cubicBezTo>
                    <a:pt x="5280" y="13761"/>
                    <a:pt x="5862" y="14792"/>
                    <a:pt x="6545" y="15401"/>
                  </a:cubicBezTo>
                  <a:cubicBezTo>
                    <a:pt x="5237" y="15144"/>
                    <a:pt x="4023" y="14543"/>
                    <a:pt x="3011" y="13644"/>
                  </a:cubicBezTo>
                  <a:cubicBezTo>
                    <a:pt x="3571" y="13147"/>
                    <a:pt x="4200" y="12737"/>
                    <a:pt x="4875" y="12427"/>
                  </a:cubicBezTo>
                  <a:close/>
                  <a:moveTo>
                    <a:pt x="11151" y="12426"/>
                  </a:moveTo>
                  <a:cubicBezTo>
                    <a:pt x="11604" y="12633"/>
                    <a:pt x="12036" y="12888"/>
                    <a:pt x="12446" y="13186"/>
                  </a:cubicBezTo>
                  <a:lnTo>
                    <a:pt x="12526" y="14044"/>
                  </a:lnTo>
                  <a:cubicBezTo>
                    <a:pt x="11611" y="14727"/>
                    <a:pt x="10577" y="15186"/>
                    <a:pt x="9479" y="15402"/>
                  </a:cubicBezTo>
                  <a:cubicBezTo>
                    <a:pt x="10163" y="14793"/>
                    <a:pt x="10745" y="13759"/>
                    <a:pt x="11151" y="12426"/>
                  </a:cubicBezTo>
                  <a:close/>
                  <a:moveTo>
                    <a:pt x="11090" y="10515"/>
                  </a:moveTo>
                  <a:cubicBezTo>
                    <a:pt x="11022" y="10955"/>
                    <a:pt x="10936" y="11375"/>
                    <a:pt x="10836" y="11770"/>
                  </a:cubicBezTo>
                  <a:cubicBezTo>
                    <a:pt x="9942" y="11434"/>
                    <a:pt x="8992" y="11260"/>
                    <a:pt x="8013" y="11260"/>
                  </a:cubicBezTo>
                  <a:cubicBezTo>
                    <a:pt x="7755" y="11260"/>
                    <a:pt x="7494" y="11273"/>
                    <a:pt x="7238" y="11298"/>
                  </a:cubicBezTo>
                  <a:cubicBezTo>
                    <a:pt x="7107" y="11313"/>
                    <a:pt x="7010" y="11429"/>
                    <a:pt x="7022" y="11561"/>
                  </a:cubicBezTo>
                  <a:cubicBezTo>
                    <a:pt x="7034" y="11685"/>
                    <a:pt x="7137" y="11778"/>
                    <a:pt x="7260" y="11778"/>
                  </a:cubicBezTo>
                  <a:cubicBezTo>
                    <a:pt x="7268" y="11778"/>
                    <a:pt x="7276" y="11778"/>
                    <a:pt x="7284" y="11777"/>
                  </a:cubicBezTo>
                  <a:cubicBezTo>
                    <a:pt x="7525" y="11755"/>
                    <a:pt x="7770" y="11743"/>
                    <a:pt x="8013" y="11743"/>
                  </a:cubicBezTo>
                  <a:cubicBezTo>
                    <a:pt x="8948" y="11743"/>
                    <a:pt x="9855" y="11910"/>
                    <a:pt x="10705" y="12237"/>
                  </a:cubicBezTo>
                  <a:cubicBezTo>
                    <a:pt x="10104" y="14254"/>
                    <a:pt x="9095" y="15544"/>
                    <a:pt x="8013" y="15544"/>
                  </a:cubicBezTo>
                  <a:cubicBezTo>
                    <a:pt x="6931" y="15544"/>
                    <a:pt x="5924" y="14254"/>
                    <a:pt x="5320" y="12238"/>
                  </a:cubicBezTo>
                  <a:cubicBezTo>
                    <a:pt x="5612" y="12128"/>
                    <a:pt x="5911" y="12032"/>
                    <a:pt x="6217" y="11958"/>
                  </a:cubicBezTo>
                  <a:cubicBezTo>
                    <a:pt x="6346" y="11926"/>
                    <a:pt x="6424" y="11797"/>
                    <a:pt x="6393" y="11668"/>
                  </a:cubicBezTo>
                  <a:cubicBezTo>
                    <a:pt x="6366" y="11557"/>
                    <a:pt x="6268" y="11484"/>
                    <a:pt x="6159" y="11484"/>
                  </a:cubicBezTo>
                  <a:cubicBezTo>
                    <a:pt x="6141" y="11484"/>
                    <a:pt x="6122" y="11486"/>
                    <a:pt x="6103" y="11490"/>
                  </a:cubicBezTo>
                  <a:cubicBezTo>
                    <a:pt x="5793" y="11566"/>
                    <a:pt x="5489" y="11661"/>
                    <a:pt x="5192" y="11772"/>
                  </a:cubicBezTo>
                  <a:cubicBezTo>
                    <a:pt x="5091" y="11376"/>
                    <a:pt x="5005" y="10956"/>
                    <a:pt x="4937" y="10515"/>
                  </a:cubicBezTo>
                  <a:close/>
                  <a:moveTo>
                    <a:pt x="8011" y="1"/>
                  </a:moveTo>
                  <a:cubicBezTo>
                    <a:pt x="5598" y="1"/>
                    <a:pt x="3337" y="1075"/>
                    <a:pt x="1807" y="2945"/>
                  </a:cubicBezTo>
                  <a:cubicBezTo>
                    <a:pt x="1722" y="3047"/>
                    <a:pt x="1737" y="3198"/>
                    <a:pt x="1842" y="3283"/>
                  </a:cubicBezTo>
                  <a:cubicBezTo>
                    <a:pt x="1886" y="3319"/>
                    <a:pt x="1939" y="3337"/>
                    <a:pt x="1993" y="3337"/>
                  </a:cubicBezTo>
                  <a:cubicBezTo>
                    <a:pt x="2062" y="3337"/>
                    <a:pt x="2131" y="3307"/>
                    <a:pt x="2180" y="3248"/>
                  </a:cubicBezTo>
                  <a:cubicBezTo>
                    <a:pt x="2333" y="3062"/>
                    <a:pt x="2494" y="2884"/>
                    <a:pt x="2662" y="2714"/>
                  </a:cubicBezTo>
                  <a:cubicBezTo>
                    <a:pt x="3288" y="3275"/>
                    <a:pt x="3990" y="3730"/>
                    <a:pt x="4743" y="4067"/>
                  </a:cubicBezTo>
                  <a:cubicBezTo>
                    <a:pt x="4625" y="4518"/>
                    <a:pt x="4527" y="5000"/>
                    <a:pt x="4451" y="5507"/>
                  </a:cubicBezTo>
                  <a:lnTo>
                    <a:pt x="3308" y="5507"/>
                  </a:lnTo>
                  <a:cubicBezTo>
                    <a:pt x="2738" y="5507"/>
                    <a:pt x="2274" y="5972"/>
                    <a:pt x="2274" y="6542"/>
                  </a:cubicBezTo>
                  <a:lnTo>
                    <a:pt x="2274" y="7771"/>
                  </a:lnTo>
                  <a:lnTo>
                    <a:pt x="485" y="7771"/>
                  </a:lnTo>
                  <a:cubicBezTo>
                    <a:pt x="526" y="6485"/>
                    <a:pt x="894" y="5233"/>
                    <a:pt x="1555" y="4134"/>
                  </a:cubicBezTo>
                  <a:cubicBezTo>
                    <a:pt x="1622" y="4021"/>
                    <a:pt x="1586" y="3873"/>
                    <a:pt x="1473" y="3805"/>
                  </a:cubicBezTo>
                  <a:cubicBezTo>
                    <a:pt x="1434" y="3782"/>
                    <a:pt x="1391" y="3771"/>
                    <a:pt x="1349" y="3771"/>
                  </a:cubicBezTo>
                  <a:cubicBezTo>
                    <a:pt x="1267" y="3771"/>
                    <a:pt x="1188" y="3813"/>
                    <a:pt x="1143" y="3887"/>
                  </a:cubicBezTo>
                  <a:cubicBezTo>
                    <a:pt x="397" y="5129"/>
                    <a:pt x="1" y="6556"/>
                    <a:pt x="1" y="8012"/>
                  </a:cubicBezTo>
                  <a:cubicBezTo>
                    <a:pt x="1" y="10151"/>
                    <a:pt x="835" y="12163"/>
                    <a:pt x="2347" y="13676"/>
                  </a:cubicBezTo>
                  <a:cubicBezTo>
                    <a:pt x="3861" y="15190"/>
                    <a:pt x="5872" y="16022"/>
                    <a:pt x="8011" y="16022"/>
                  </a:cubicBezTo>
                  <a:cubicBezTo>
                    <a:pt x="9664" y="16022"/>
                    <a:pt x="11232" y="15530"/>
                    <a:pt x="12575" y="14597"/>
                  </a:cubicBezTo>
                  <a:lnTo>
                    <a:pt x="12654" y="15447"/>
                  </a:lnTo>
                  <a:cubicBezTo>
                    <a:pt x="12685" y="15779"/>
                    <a:pt x="12915" y="16039"/>
                    <a:pt x="13240" y="16109"/>
                  </a:cubicBezTo>
                  <a:cubicBezTo>
                    <a:pt x="13295" y="16121"/>
                    <a:pt x="13350" y="16128"/>
                    <a:pt x="13405" y="16128"/>
                  </a:cubicBezTo>
                  <a:cubicBezTo>
                    <a:pt x="13669" y="16128"/>
                    <a:pt x="13911" y="15989"/>
                    <a:pt x="14048" y="15749"/>
                  </a:cubicBezTo>
                  <a:lnTo>
                    <a:pt x="14458" y="15029"/>
                  </a:lnTo>
                  <a:cubicBezTo>
                    <a:pt x="14524" y="14913"/>
                    <a:pt x="14646" y="14842"/>
                    <a:pt x="14781" y="14842"/>
                  </a:cubicBezTo>
                  <a:cubicBezTo>
                    <a:pt x="14785" y="14842"/>
                    <a:pt x="14790" y="14842"/>
                    <a:pt x="14795" y="14842"/>
                  </a:cubicBezTo>
                  <a:lnTo>
                    <a:pt x="15621" y="14871"/>
                  </a:lnTo>
                  <a:lnTo>
                    <a:pt x="15651" y="14871"/>
                  </a:lnTo>
                  <a:cubicBezTo>
                    <a:pt x="15971" y="14871"/>
                    <a:pt x="16245" y="14678"/>
                    <a:pt x="16354" y="14373"/>
                  </a:cubicBezTo>
                  <a:cubicBezTo>
                    <a:pt x="16464" y="14060"/>
                    <a:pt x="16364" y="13729"/>
                    <a:pt x="16098" y="13528"/>
                  </a:cubicBezTo>
                  <a:lnTo>
                    <a:pt x="15969" y="13431"/>
                  </a:lnTo>
                  <a:cubicBezTo>
                    <a:pt x="15925" y="13398"/>
                    <a:pt x="15874" y="13383"/>
                    <a:pt x="15824" y="13383"/>
                  </a:cubicBezTo>
                  <a:cubicBezTo>
                    <a:pt x="15751" y="13383"/>
                    <a:pt x="15679" y="13415"/>
                    <a:pt x="15632" y="13478"/>
                  </a:cubicBezTo>
                  <a:cubicBezTo>
                    <a:pt x="15553" y="13584"/>
                    <a:pt x="15572" y="13734"/>
                    <a:pt x="15679" y="13815"/>
                  </a:cubicBezTo>
                  <a:lnTo>
                    <a:pt x="15809" y="13912"/>
                  </a:lnTo>
                  <a:cubicBezTo>
                    <a:pt x="15953" y="14021"/>
                    <a:pt x="15914" y="14171"/>
                    <a:pt x="15899" y="14214"/>
                  </a:cubicBezTo>
                  <a:cubicBezTo>
                    <a:pt x="15884" y="14257"/>
                    <a:pt x="15821" y="14393"/>
                    <a:pt x="15647" y="14393"/>
                  </a:cubicBezTo>
                  <a:cubicBezTo>
                    <a:pt x="15644" y="14393"/>
                    <a:pt x="15641" y="14392"/>
                    <a:pt x="15638" y="14392"/>
                  </a:cubicBezTo>
                  <a:lnTo>
                    <a:pt x="14811" y="14363"/>
                  </a:lnTo>
                  <a:cubicBezTo>
                    <a:pt x="14801" y="14362"/>
                    <a:pt x="14791" y="14362"/>
                    <a:pt x="14780" y="14362"/>
                  </a:cubicBezTo>
                  <a:cubicBezTo>
                    <a:pt x="14474" y="14362"/>
                    <a:pt x="14192" y="14524"/>
                    <a:pt x="14040" y="14792"/>
                  </a:cubicBezTo>
                  <a:lnTo>
                    <a:pt x="13630" y="15511"/>
                  </a:lnTo>
                  <a:cubicBezTo>
                    <a:pt x="13566" y="15625"/>
                    <a:pt x="13467" y="15647"/>
                    <a:pt x="13401" y="15647"/>
                  </a:cubicBezTo>
                  <a:cubicBezTo>
                    <a:pt x="13375" y="15647"/>
                    <a:pt x="13355" y="15643"/>
                    <a:pt x="13342" y="15641"/>
                  </a:cubicBezTo>
                  <a:cubicBezTo>
                    <a:pt x="13297" y="15631"/>
                    <a:pt x="13149" y="15586"/>
                    <a:pt x="13132" y="15403"/>
                  </a:cubicBezTo>
                  <a:lnTo>
                    <a:pt x="12840" y="12235"/>
                  </a:lnTo>
                  <a:cubicBezTo>
                    <a:pt x="12825" y="12073"/>
                    <a:pt x="12941" y="11996"/>
                    <a:pt x="12976" y="11977"/>
                  </a:cubicBezTo>
                  <a:cubicBezTo>
                    <a:pt x="12997" y="11965"/>
                    <a:pt x="13046" y="11942"/>
                    <a:pt x="13108" y="11942"/>
                  </a:cubicBezTo>
                  <a:cubicBezTo>
                    <a:pt x="13156" y="11942"/>
                    <a:pt x="13211" y="11955"/>
                    <a:pt x="13266" y="11997"/>
                  </a:cubicBezTo>
                  <a:lnTo>
                    <a:pt x="14788" y="13144"/>
                  </a:lnTo>
                  <a:cubicBezTo>
                    <a:pt x="14831" y="13176"/>
                    <a:pt x="14882" y="13192"/>
                    <a:pt x="14933" y="13192"/>
                  </a:cubicBezTo>
                  <a:cubicBezTo>
                    <a:pt x="15005" y="13192"/>
                    <a:pt x="15077" y="13159"/>
                    <a:pt x="15125" y="13097"/>
                  </a:cubicBezTo>
                  <a:cubicBezTo>
                    <a:pt x="15204" y="12990"/>
                    <a:pt x="15184" y="12840"/>
                    <a:pt x="15077" y="12760"/>
                  </a:cubicBezTo>
                  <a:lnTo>
                    <a:pt x="14678" y="12458"/>
                  </a:lnTo>
                  <a:cubicBezTo>
                    <a:pt x="15559" y="11141"/>
                    <a:pt x="16024" y="9610"/>
                    <a:pt x="16024" y="8013"/>
                  </a:cubicBezTo>
                  <a:cubicBezTo>
                    <a:pt x="16024" y="5874"/>
                    <a:pt x="15190" y="3862"/>
                    <a:pt x="13676" y="2348"/>
                  </a:cubicBezTo>
                  <a:cubicBezTo>
                    <a:pt x="12163" y="835"/>
                    <a:pt x="10151" y="1"/>
                    <a:pt x="8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2615141" y="2239454"/>
              <a:ext cx="85087" cy="78533"/>
            </a:xfrm>
            <a:custGeom>
              <a:avLst/>
              <a:gdLst/>
              <a:ahLst/>
              <a:cxnLst/>
              <a:rect l="l" t="t" r="r" b="b"/>
              <a:pathLst>
                <a:path w="2817" h="2600" extrusionOk="0">
                  <a:moveTo>
                    <a:pt x="262" y="0"/>
                  </a:moveTo>
                  <a:cubicBezTo>
                    <a:pt x="247" y="0"/>
                    <a:pt x="231" y="2"/>
                    <a:pt x="215" y="5"/>
                  </a:cubicBezTo>
                  <a:cubicBezTo>
                    <a:pt x="85" y="30"/>
                    <a:pt x="0" y="157"/>
                    <a:pt x="26" y="286"/>
                  </a:cubicBezTo>
                  <a:lnTo>
                    <a:pt x="439" y="2374"/>
                  </a:lnTo>
                  <a:cubicBezTo>
                    <a:pt x="441" y="2385"/>
                    <a:pt x="444" y="2397"/>
                    <a:pt x="448" y="2407"/>
                  </a:cubicBezTo>
                  <a:cubicBezTo>
                    <a:pt x="488" y="2523"/>
                    <a:pt x="598" y="2600"/>
                    <a:pt x="718" y="2600"/>
                  </a:cubicBezTo>
                  <a:lnTo>
                    <a:pt x="722" y="2600"/>
                  </a:lnTo>
                  <a:cubicBezTo>
                    <a:pt x="844" y="2598"/>
                    <a:pt x="953" y="2520"/>
                    <a:pt x="992" y="2404"/>
                  </a:cubicBezTo>
                  <a:cubicBezTo>
                    <a:pt x="993" y="2401"/>
                    <a:pt x="993" y="2400"/>
                    <a:pt x="994" y="2397"/>
                  </a:cubicBezTo>
                  <a:lnTo>
                    <a:pt x="1409" y="1057"/>
                  </a:lnTo>
                  <a:lnTo>
                    <a:pt x="1823" y="2397"/>
                  </a:lnTo>
                  <a:cubicBezTo>
                    <a:pt x="1824" y="2401"/>
                    <a:pt x="1825" y="2404"/>
                    <a:pt x="1827" y="2407"/>
                  </a:cubicBezTo>
                  <a:cubicBezTo>
                    <a:pt x="1868" y="2523"/>
                    <a:pt x="1976" y="2600"/>
                    <a:pt x="2098" y="2600"/>
                  </a:cubicBezTo>
                  <a:lnTo>
                    <a:pt x="2099" y="2600"/>
                  </a:lnTo>
                  <a:cubicBezTo>
                    <a:pt x="2222" y="2598"/>
                    <a:pt x="2331" y="2520"/>
                    <a:pt x="2370" y="2405"/>
                  </a:cubicBezTo>
                  <a:cubicBezTo>
                    <a:pt x="2373" y="2395"/>
                    <a:pt x="2376" y="2384"/>
                    <a:pt x="2377" y="2374"/>
                  </a:cubicBezTo>
                  <a:lnTo>
                    <a:pt x="2791" y="294"/>
                  </a:lnTo>
                  <a:cubicBezTo>
                    <a:pt x="2816" y="163"/>
                    <a:pt x="2731" y="38"/>
                    <a:pt x="2602" y="10"/>
                  </a:cubicBezTo>
                  <a:cubicBezTo>
                    <a:pt x="2587" y="7"/>
                    <a:pt x="2571" y="5"/>
                    <a:pt x="2556" y="5"/>
                  </a:cubicBezTo>
                  <a:cubicBezTo>
                    <a:pt x="2443" y="5"/>
                    <a:pt x="2343" y="85"/>
                    <a:pt x="2320" y="198"/>
                  </a:cubicBezTo>
                  <a:lnTo>
                    <a:pt x="2055" y="1526"/>
                  </a:lnTo>
                  <a:lnTo>
                    <a:pt x="1638" y="171"/>
                  </a:lnTo>
                  <a:cubicBezTo>
                    <a:pt x="1607" y="68"/>
                    <a:pt x="1513" y="1"/>
                    <a:pt x="1409" y="1"/>
                  </a:cubicBezTo>
                  <a:cubicBezTo>
                    <a:pt x="1397" y="1"/>
                    <a:pt x="1385" y="2"/>
                    <a:pt x="1373" y="4"/>
                  </a:cubicBezTo>
                  <a:cubicBezTo>
                    <a:pt x="1273" y="19"/>
                    <a:pt x="1194" y="96"/>
                    <a:pt x="1173" y="193"/>
                  </a:cubicBezTo>
                  <a:lnTo>
                    <a:pt x="761" y="1526"/>
                  </a:lnTo>
                  <a:lnTo>
                    <a:pt x="497" y="194"/>
                  </a:lnTo>
                  <a:cubicBezTo>
                    <a:pt x="475" y="80"/>
                    <a:pt x="374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2708505" y="2239454"/>
              <a:ext cx="85087" cy="78563"/>
            </a:xfrm>
            <a:custGeom>
              <a:avLst/>
              <a:gdLst/>
              <a:ahLst/>
              <a:cxnLst/>
              <a:rect l="l" t="t" r="r" b="b"/>
              <a:pathLst>
                <a:path w="2817" h="2601" extrusionOk="0">
                  <a:moveTo>
                    <a:pt x="262" y="0"/>
                  </a:moveTo>
                  <a:cubicBezTo>
                    <a:pt x="247" y="0"/>
                    <a:pt x="232" y="2"/>
                    <a:pt x="216" y="5"/>
                  </a:cubicBezTo>
                  <a:cubicBezTo>
                    <a:pt x="85" y="30"/>
                    <a:pt x="1" y="157"/>
                    <a:pt x="27" y="286"/>
                  </a:cubicBezTo>
                  <a:lnTo>
                    <a:pt x="437" y="2374"/>
                  </a:lnTo>
                  <a:cubicBezTo>
                    <a:pt x="440" y="2385"/>
                    <a:pt x="442" y="2397"/>
                    <a:pt x="447" y="2407"/>
                  </a:cubicBezTo>
                  <a:cubicBezTo>
                    <a:pt x="487" y="2523"/>
                    <a:pt x="596" y="2600"/>
                    <a:pt x="718" y="2600"/>
                  </a:cubicBezTo>
                  <a:lnTo>
                    <a:pt x="720" y="2600"/>
                  </a:lnTo>
                  <a:cubicBezTo>
                    <a:pt x="843" y="2598"/>
                    <a:pt x="952" y="2520"/>
                    <a:pt x="990" y="2405"/>
                  </a:cubicBezTo>
                  <a:cubicBezTo>
                    <a:pt x="991" y="2402"/>
                    <a:pt x="991" y="2401"/>
                    <a:pt x="992" y="2399"/>
                  </a:cubicBezTo>
                  <a:lnTo>
                    <a:pt x="1407" y="1058"/>
                  </a:lnTo>
                  <a:lnTo>
                    <a:pt x="1820" y="2399"/>
                  </a:lnTo>
                  <a:cubicBezTo>
                    <a:pt x="1821" y="2402"/>
                    <a:pt x="1822" y="2405"/>
                    <a:pt x="1824" y="2409"/>
                  </a:cubicBezTo>
                  <a:cubicBezTo>
                    <a:pt x="1865" y="2524"/>
                    <a:pt x="1974" y="2601"/>
                    <a:pt x="2096" y="2601"/>
                  </a:cubicBezTo>
                  <a:lnTo>
                    <a:pt x="2098" y="2601"/>
                  </a:lnTo>
                  <a:cubicBezTo>
                    <a:pt x="2221" y="2600"/>
                    <a:pt x="2330" y="2522"/>
                    <a:pt x="2368" y="2405"/>
                  </a:cubicBezTo>
                  <a:cubicBezTo>
                    <a:pt x="2372" y="2395"/>
                    <a:pt x="2374" y="2384"/>
                    <a:pt x="2376" y="2374"/>
                  </a:cubicBezTo>
                  <a:lnTo>
                    <a:pt x="2791" y="294"/>
                  </a:lnTo>
                  <a:cubicBezTo>
                    <a:pt x="2817" y="163"/>
                    <a:pt x="2732" y="38"/>
                    <a:pt x="2603" y="10"/>
                  </a:cubicBezTo>
                  <a:cubicBezTo>
                    <a:pt x="2587" y="7"/>
                    <a:pt x="2571" y="5"/>
                    <a:pt x="2556" y="5"/>
                  </a:cubicBezTo>
                  <a:cubicBezTo>
                    <a:pt x="2443" y="5"/>
                    <a:pt x="2343" y="85"/>
                    <a:pt x="2319" y="198"/>
                  </a:cubicBezTo>
                  <a:lnTo>
                    <a:pt x="2056" y="1526"/>
                  </a:lnTo>
                  <a:lnTo>
                    <a:pt x="1638" y="171"/>
                  </a:lnTo>
                  <a:cubicBezTo>
                    <a:pt x="1608" y="68"/>
                    <a:pt x="1514" y="1"/>
                    <a:pt x="1410" y="1"/>
                  </a:cubicBezTo>
                  <a:cubicBezTo>
                    <a:pt x="1398" y="1"/>
                    <a:pt x="1386" y="2"/>
                    <a:pt x="1374" y="4"/>
                  </a:cubicBezTo>
                  <a:cubicBezTo>
                    <a:pt x="1272" y="19"/>
                    <a:pt x="1194" y="96"/>
                    <a:pt x="1174" y="193"/>
                  </a:cubicBezTo>
                  <a:lnTo>
                    <a:pt x="761" y="1526"/>
                  </a:lnTo>
                  <a:lnTo>
                    <a:pt x="498" y="194"/>
                  </a:lnTo>
                  <a:cubicBezTo>
                    <a:pt x="475" y="80"/>
                    <a:pt x="374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2801839" y="2239454"/>
              <a:ext cx="85087" cy="78533"/>
            </a:xfrm>
            <a:custGeom>
              <a:avLst/>
              <a:gdLst/>
              <a:ahLst/>
              <a:cxnLst/>
              <a:rect l="l" t="t" r="r" b="b"/>
              <a:pathLst>
                <a:path w="2817" h="2600" extrusionOk="0">
                  <a:moveTo>
                    <a:pt x="262" y="0"/>
                  </a:moveTo>
                  <a:cubicBezTo>
                    <a:pt x="246" y="0"/>
                    <a:pt x="231" y="2"/>
                    <a:pt x="216" y="5"/>
                  </a:cubicBezTo>
                  <a:cubicBezTo>
                    <a:pt x="84" y="30"/>
                    <a:pt x="0" y="157"/>
                    <a:pt x="26" y="286"/>
                  </a:cubicBezTo>
                  <a:lnTo>
                    <a:pt x="439" y="2374"/>
                  </a:lnTo>
                  <a:cubicBezTo>
                    <a:pt x="441" y="2385"/>
                    <a:pt x="444" y="2397"/>
                    <a:pt x="447" y="2407"/>
                  </a:cubicBezTo>
                  <a:cubicBezTo>
                    <a:pt x="488" y="2523"/>
                    <a:pt x="598" y="2600"/>
                    <a:pt x="719" y="2600"/>
                  </a:cubicBezTo>
                  <a:lnTo>
                    <a:pt x="722" y="2600"/>
                  </a:lnTo>
                  <a:cubicBezTo>
                    <a:pt x="844" y="2598"/>
                    <a:pt x="953" y="2520"/>
                    <a:pt x="992" y="2404"/>
                  </a:cubicBezTo>
                  <a:cubicBezTo>
                    <a:pt x="993" y="2401"/>
                    <a:pt x="993" y="2400"/>
                    <a:pt x="994" y="2397"/>
                  </a:cubicBezTo>
                  <a:lnTo>
                    <a:pt x="1409" y="1057"/>
                  </a:lnTo>
                  <a:lnTo>
                    <a:pt x="1821" y="2397"/>
                  </a:lnTo>
                  <a:cubicBezTo>
                    <a:pt x="1823" y="2401"/>
                    <a:pt x="1824" y="2404"/>
                    <a:pt x="1825" y="2407"/>
                  </a:cubicBezTo>
                  <a:cubicBezTo>
                    <a:pt x="1866" y="2523"/>
                    <a:pt x="1974" y="2600"/>
                    <a:pt x="2096" y="2600"/>
                  </a:cubicBezTo>
                  <a:lnTo>
                    <a:pt x="2099" y="2600"/>
                  </a:lnTo>
                  <a:cubicBezTo>
                    <a:pt x="2222" y="2598"/>
                    <a:pt x="2331" y="2520"/>
                    <a:pt x="2369" y="2405"/>
                  </a:cubicBezTo>
                  <a:cubicBezTo>
                    <a:pt x="2373" y="2395"/>
                    <a:pt x="2376" y="2384"/>
                    <a:pt x="2377" y="2374"/>
                  </a:cubicBezTo>
                  <a:lnTo>
                    <a:pt x="2791" y="294"/>
                  </a:lnTo>
                  <a:cubicBezTo>
                    <a:pt x="2816" y="163"/>
                    <a:pt x="2731" y="38"/>
                    <a:pt x="2602" y="10"/>
                  </a:cubicBezTo>
                  <a:cubicBezTo>
                    <a:pt x="2587" y="7"/>
                    <a:pt x="2571" y="5"/>
                    <a:pt x="2556" y="5"/>
                  </a:cubicBezTo>
                  <a:cubicBezTo>
                    <a:pt x="2443" y="5"/>
                    <a:pt x="2343" y="85"/>
                    <a:pt x="2320" y="198"/>
                  </a:cubicBezTo>
                  <a:lnTo>
                    <a:pt x="2055" y="1526"/>
                  </a:lnTo>
                  <a:lnTo>
                    <a:pt x="1638" y="171"/>
                  </a:lnTo>
                  <a:cubicBezTo>
                    <a:pt x="1607" y="68"/>
                    <a:pt x="1512" y="1"/>
                    <a:pt x="1409" y="1"/>
                  </a:cubicBezTo>
                  <a:cubicBezTo>
                    <a:pt x="1397" y="1"/>
                    <a:pt x="1385" y="2"/>
                    <a:pt x="1373" y="4"/>
                  </a:cubicBezTo>
                  <a:cubicBezTo>
                    <a:pt x="1272" y="19"/>
                    <a:pt x="1194" y="96"/>
                    <a:pt x="1173" y="193"/>
                  </a:cubicBezTo>
                  <a:lnTo>
                    <a:pt x="761" y="1526"/>
                  </a:lnTo>
                  <a:lnTo>
                    <a:pt x="497" y="194"/>
                  </a:lnTo>
                  <a:cubicBezTo>
                    <a:pt x="475" y="80"/>
                    <a:pt x="374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sp>
        <p:nvSpPr>
          <p:cNvPr id="336" name="Google Shape;336;p24"/>
          <p:cNvSpPr txBox="1"/>
          <p:nvPr/>
        </p:nvSpPr>
        <p:spPr>
          <a:xfrm>
            <a:off x="1881861" y="3256257"/>
            <a:ext cx="183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+37127003584</a:t>
            </a:r>
            <a:endParaRPr sz="17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37" name="Google Shape;337;p24"/>
          <p:cNvSpPr txBox="1"/>
          <p:nvPr/>
        </p:nvSpPr>
        <p:spPr>
          <a:xfrm>
            <a:off x="1882400" y="2582725"/>
            <a:ext cx="3869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https://www.kiberprats.lv/</a:t>
            </a:r>
            <a:endParaRPr sz="17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38" name="Google Shape;338;p24"/>
          <p:cNvSpPr txBox="1"/>
          <p:nvPr/>
        </p:nvSpPr>
        <p:spPr>
          <a:xfrm>
            <a:off x="1810875" y="1919625"/>
            <a:ext cx="479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valerijs.dombrovskis@kiberprats.lv</a:t>
            </a:r>
            <a:endParaRPr sz="170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238388" y="90957"/>
            <a:ext cx="4090500" cy="7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&lt;/</a:t>
            </a:r>
            <a:r>
              <a:rPr lang="en" sz="2800" dirty="0"/>
              <a:t>Valērijs Dombrovskis</a:t>
            </a:r>
            <a:endParaRPr sz="2800" dirty="0"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680650" y="928225"/>
            <a:ext cx="3720000" cy="3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 dirty="0"/>
              <a:t>Director of the bachelor’s program “Business Psychology” at the RISEBA University of Applied Sciences</a:t>
            </a:r>
            <a:endParaRPr sz="1700" dirty="0"/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 dirty="0"/>
              <a:t>Founder &amp; President of </a:t>
            </a:r>
            <a:r>
              <a:rPr lang="en" sz="1700" b="1" u="sng" dirty="0"/>
              <a:t>Latvian Association of Cyberpsychology</a:t>
            </a:r>
            <a:endParaRPr sz="1700" dirty="0"/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 dirty="0"/>
              <a:t>Author of the book 'Cyber Me. All about the Cyberworld' in 2021</a:t>
            </a:r>
            <a:endParaRPr sz="1500" dirty="0"/>
          </a:p>
        </p:txBody>
      </p:sp>
      <p:sp>
        <p:nvSpPr>
          <p:cNvPr id="101" name="Google Shape;101;p14"/>
          <p:cNvSpPr/>
          <p:nvPr/>
        </p:nvSpPr>
        <p:spPr>
          <a:xfrm>
            <a:off x="238388" y="1522325"/>
            <a:ext cx="350044" cy="350044"/>
          </a:xfrm>
          <a:custGeom>
            <a:avLst/>
            <a:gdLst/>
            <a:ahLst/>
            <a:cxnLst/>
            <a:rect l="l" t="t" r="r" b="b"/>
            <a:pathLst>
              <a:path w="190500" h="190500" extrusionOk="0">
                <a:moveTo>
                  <a:pt x="182880" y="95250"/>
                </a:moveTo>
                <a:cubicBezTo>
                  <a:pt x="182880" y="143510"/>
                  <a:pt x="143510" y="182880"/>
                  <a:pt x="95250" y="182880"/>
                </a:cubicBezTo>
                <a:cubicBezTo>
                  <a:pt x="46990" y="182880"/>
                  <a:pt x="8255" y="143510"/>
                  <a:pt x="8255" y="95250"/>
                </a:cubicBezTo>
                <a:cubicBezTo>
                  <a:pt x="8255" y="46990"/>
                  <a:pt x="46990" y="8255"/>
                  <a:pt x="95250" y="8255"/>
                </a:cubicBezTo>
                <a:cubicBezTo>
                  <a:pt x="143510" y="8255"/>
                  <a:pt x="182880" y="46990"/>
                  <a:pt x="182880" y="95250"/>
                </a:cubicBezTo>
                <a:close/>
                <a:moveTo>
                  <a:pt x="95250" y="190500"/>
                </a:moveTo>
                <a:cubicBezTo>
                  <a:pt x="147955" y="190500"/>
                  <a:pt x="190500" y="147955"/>
                  <a:pt x="190500" y="95250"/>
                </a:cubicBezTo>
                <a:cubicBezTo>
                  <a:pt x="190500" y="42545"/>
                  <a:pt x="147955" y="0"/>
                  <a:pt x="95250" y="0"/>
                </a:cubicBezTo>
                <a:cubicBezTo>
                  <a:pt x="42545" y="0"/>
                  <a:pt x="0" y="42545"/>
                  <a:pt x="0" y="95250"/>
                </a:cubicBezTo>
                <a:cubicBezTo>
                  <a:pt x="0" y="147955"/>
                  <a:pt x="42545" y="190500"/>
                  <a:pt x="95250" y="190500"/>
                </a:cubicBezTo>
                <a:close/>
                <a:moveTo>
                  <a:pt x="137160" y="98425"/>
                </a:moveTo>
                <a:lnTo>
                  <a:pt x="141605" y="95250"/>
                </a:lnTo>
                <a:lnTo>
                  <a:pt x="137160" y="92075"/>
                </a:lnTo>
                <a:lnTo>
                  <a:pt x="73660" y="44450"/>
                </a:lnTo>
                <a:cubicBezTo>
                  <a:pt x="71755" y="43180"/>
                  <a:pt x="69850" y="43180"/>
                  <a:pt x="68580" y="45085"/>
                </a:cubicBezTo>
                <a:cubicBezTo>
                  <a:pt x="66675" y="46990"/>
                  <a:pt x="67310" y="49530"/>
                  <a:pt x="69215" y="50800"/>
                </a:cubicBezTo>
                <a:lnTo>
                  <a:pt x="128270" y="95250"/>
                </a:lnTo>
                <a:lnTo>
                  <a:pt x="69215" y="139700"/>
                </a:lnTo>
                <a:cubicBezTo>
                  <a:pt x="67310" y="140970"/>
                  <a:pt x="66675" y="143510"/>
                  <a:pt x="68580" y="145415"/>
                </a:cubicBezTo>
                <a:cubicBezTo>
                  <a:pt x="69850" y="147320"/>
                  <a:pt x="71755" y="147320"/>
                  <a:pt x="73660" y="146050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238388" y="2777338"/>
            <a:ext cx="350044" cy="350044"/>
          </a:xfrm>
          <a:custGeom>
            <a:avLst/>
            <a:gdLst/>
            <a:ahLst/>
            <a:cxnLst/>
            <a:rect l="l" t="t" r="r" b="b"/>
            <a:pathLst>
              <a:path w="190500" h="190500" extrusionOk="0">
                <a:moveTo>
                  <a:pt x="182880" y="95250"/>
                </a:moveTo>
                <a:cubicBezTo>
                  <a:pt x="182880" y="143510"/>
                  <a:pt x="143510" y="182880"/>
                  <a:pt x="95250" y="182880"/>
                </a:cubicBezTo>
                <a:cubicBezTo>
                  <a:pt x="46990" y="182880"/>
                  <a:pt x="8255" y="143510"/>
                  <a:pt x="8255" y="95250"/>
                </a:cubicBezTo>
                <a:cubicBezTo>
                  <a:pt x="8255" y="46990"/>
                  <a:pt x="46990" y="8255"/>
                  <a:pt x="95250" y="8255"/>
                </a:cubicBezTo>
                <a:cubicBezTo>
                  <a:pt x="143510" y="8255"/>
                  <a:pt x="182880" y="46990"/>
                  <a:pt x="182880" y="95250"/>
                </a:cubicBezTo>
                <a:close/>
                <a:moveTo>
                  <a:pt x="95250" y="190500"/>
                </a:moveTo>
                <a:cubicBezTo>
                  <a:pt x="147955" y="190500"/>
                  <a:pt x="190500" y="147955"/>
                  <a:pt x="190500" y="95250"/>
                </a:cubicBezTo>
                <a:cubicBezTo>
                  <a:pt x="190500" y="42545"/>
                  <a:pt x="147955" y="0"/>
                  <a:pt x="95250" y="0"/>
                </a:cubicBezTo>
                <a:cubicBezTo>
                  <a:pt x="42545" y="0"/>
                  <a:pt x="0" y="42545"/>
                  <a:pt x="0" y="95250"/>
                </a:cubicBezTo>
                <a:cubicBezTo>
                  <a:pt x="0" y="147955"/>
                  <a:pt x="42545" y="190500"/>
                  <a:pt x="95250" y="190500"/>
                </a:cubicBezTo>
                <a:close/>
                <a:moveTo>
                  <a:pt x="137160" y="98425"/>
                </a:moveTo>
                <a:lnTo>
                  <a:pt x="141605" y="95250"/>
                </a:lnTo>
                <a:lnTo>
                  <a:pt x="137160" y="92075"/>
                </a:lnTo>
                <a:lnTo>
                  <a:pt x="73660" y="44450"/>
                </a:lnTo>
                <a:cubicBezTo>
                  <a:pt x="71755" y="43180"/>
                  <a:pt x="69850" y="43180"/>
                  <a:pt x="68580" y="45085"/>
                </a:cubicBezTo>
                <a:cubicBezTo>
                  <a:pt x="66675" y="46990"/>
                  <a:pt x="67310" y="49530"/>
                  <a:pt x="69215" y="50800"/>
                </a:cubicBezTo>
                <a:lnTo>
                  <a:pt x="128270" y="95250"/>
                </a:lnTo>
                <a:lnTo>
                  <a:pt x="69215" y="139700"/>
                </a:lnTo>
                <a:cubicBezTo>
                  <a:pt x="67310" y="140970"/>
                  <a:pt x="66675" y="143510"/>
                  <a:pt x="68580" y="145415"/>
                </a:cubicBezTo>
                <a:cubicBezTo>
                  <a:pt x="69850" y="147320"/>
                  <a:pt x="71755" y="147320"/>
                  <a:pt x="73660" y="146050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238388" y="3673450"/>
            <a:ext cx="350044" cy="350044"/>
          </a:xfrm>
          <a:custGeom>
            <a:avLst/>
            <a:gdLst/>
            <a:ahLst/>
            <a:cxnLst/>
            <a:rect l="l" t="t" r="r" b="b"/>
            <a:pathLst>
              <a:path w="190500" h="190500" extrusionOk="0">
                <a:moveTo>
                  <a:pt x="182880" y="95250"/>
                </a:moveTo>
                <a:cubicBezTo>
                  <a:pt x="182880" y="143510"/>
                  <a:pt x="143510" y="182880"/>
                  <a:pt x="95250" y="182880"/>
                </a:cubicBezTo>
                <a:cubicBezTo>
                  <a:pt x="46990" y="182880"/>
                  <a:pt x="8255" y="143510"/>
                  <a:pt x="8255" y="95250"/>
                </a:cubicBezTo>
                <a:cubicBezTo>
                  <a:pt x="8255" y="46990"/>
                  <a:pt x="46990" y="8255"/>
                  <a:pt x="95250" y="8255"/>
                </a:cubicBezTo>
                <a:cubicBezTo>
                  <a:pt x="143510" y="8255"/>
                  <a:pt x="182880" y="46990"/>
                  <a:pt x="182880" y="95250"/>
                </a:cubicBezTo>
                <a:close/>
                <a:moveTo>
                  <a:pt x="95250" y="190500"/>
                </a:moveTo>
                <a:cubicBezTo>
                  <a:pt x="147955" y="190500"/>
                  <a:pt x="190500" y="147955"/>
                  <a:pt x="190500" y="95250"/>
                </a:cubicBezTo>
                <a:cubicBezTo>
                  <a:pt x="190500" y="42545"/>
                  <a:pt x="147955" y="0"/>
                  <a:pt x="95250" y="0"/>
                </a:cubicBezTo>
                <a:cubicBezTo>
                  <a:pt x="42545" y="0"/>
                  <a:pt x="0" y="42545"/>
                  <a:pt x="0" y="95250"/>
                </a:cubicBezTo>
                <a:cubicBezTo>
                  <a:pt x="0" y="147955"/>
                  <a:pt x="42545" y="190500"/>
                  <a:pt x="95250" y="190500"/>
                </a:cubicBezTo>
                <a:close/>
                <a:moveTo>
                  <a:pt x="137160" y="98425"/>
                </a:moveTo>
                <a:lnTo>
                  <a:pt x="141605" y="95250"/>
                </a:lnTo>
                <a:lnTo>
                  <a:pt x="137160" y="92075"/>
                </a:lnTo>
                <a:lnTo>
                  <a:pt x="73660" y="44450"/>
                </a:lnTo>
                <a:cubicBezTo>
                  <a:pt x="71755" y="43180"/>
                  <a:pt x="69850" y="43180"/>
                  <a:pt x="68580" y="45085"/>
                </a:cubicBezTo>
                <a:cubicBezTo>
                  <a:pt x="66675" y="46990"/>
                  <a:pt x="67310" y="49530"/>
                  <a:pt x="69215" y="50800"/>
                </a:cubicBezTo>
                <a:lnTo>
                  <a:pt x="128270" y="95250"/>
                </a:lnTo>
                <a:lnTo>
                  <a:pt x="69215" y="139700"/>
                </a:lnTo>
                <a:cubicBezTo>
                  <a:pt x="67310" y="140970"/>
                  <a:pt x="66675" y="143510"/>
                  <a:pt x="68580" y="145415"/>
                </a:cubicBezTo>
                <a:cubicBezTo>
                  <a:pt x="69850" y="147320"/>
                  <a:pt x="71755" y="147320"/>
                  <a:pt x="73660" y="146050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875" y="312250"/>
            <a:ext cx="4360451" cy="436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356825" y="139025"/>
            <a:ext cx="3708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&lt;/</a:t>
            </a:r>
            <a:r>
              <a:rPr lang="en" sz="3200"/>
              <a:t>The Rise of AI and Its Integration</a:t>
            </a:r>
            <a:endParaRPr sz="3200"/>
          </a:p>
        </p:txBody>
      </p:sp>
      <p:grpSp>
        <p:nvGrpSpPr>
          <p:cNvPr id="110" name="Google Shape;110;p15"/>
          <p:cNvGrpSpPr/>
          <p:nvPr/>
        </p:nvGrpSpPr>
        <p:grpSpPr>
          <a:xfrm>
            <a:off x="236675" y="2690508"/>
            <a:ext cx="347435" cy="345534"/>
            <a:chOff x="3527780" y="2885263"/>
            <a:chExt cx="347435" cy="345534"/>
          </a:xfrm>
        </p:grpSpPr>
        <p:sp>
          <p:nvSpPr>
            <p:cNvPr id="111" name="Google Shape;111;p15"/>
            <p:cNvSpPr/>
            <p:nvPr/>
          </p:nvSpPr>
          <p:spPr>
            <a:xfrm>
              <a:off x="3527780" y="2885263"/>
              <a:ext cx="347435" cy="345534"/>
            </a:xfrm>
            <a:custGeom>
              <a:avLst/>
              <a:gdLst/>
              <a:ahLst/>
              <a:cxnLst/>
              <a:rect l="l" t="t" r="r" b="b"/>
              <a:pathLst>
                <a:path w="10967" h="10907" extrusionOk="0">
                  <a:moveTo>
                    <a:pt x="3751" y="298"/>
                  </a:moveTo>
                  <a:cubicBezTo>
                    <a:pt x="3811" y="298"/>
                    <a:pt x="3847" y="345"/>
                    <a:pt x="3847" y="405"/>
                  </a:cubicBezTo>
                  <a:cubicBezTo>
                    <a:pt x="3847" y="464"/>
                    <a:pt x="3811" y="512"/>
                    <a:pt x="3751" y="512"/>
                  </a:cubicBezTo>
                  <a:cubicBezTo>
                    <a:pt x="3692" y="512"/>
                    <a:pt x="3644" y="464"/>
                    <a:pt x="3644" y="405"/>
                  </a:cubicBezTo>
                  <a:cubicBezTo>
                    <a:pt x="3656" y="345"/>
                    <a:pt x="3704" y="298"/>
                    <a:pt x="3751" y="298"/>
                  </a:cubicBezTo>
                  <a:close/>
                  <a:moveTo>
                    <a:pt x="5490" y="298"/>
                  </a:moveTo>
                  <a:cubicBezTo>
                    <a:pt x="5549" y="298"/>
                    <a:pt x="5597" y="345"/>
                    <a:pt x="5597" y="405"/>
                  </a:cubicBezTo>
                  <a:cubicBezTo>
                    <a:pt x="5597" y="464"/>
                    <a:pt x="5549" y="512"/>
                    <a:pt x="5490" y="512"/>
                  </a:cubicBezTo>
                  <a:cubicBezTo>
                    <a:pt x="5430" y="512"/>
                    <a:pt x="5382" y="464"/>
                    <a:pt x="5382" y="405"/>
                  </a:cubicBezTo>
                  <a:cubicBezTo>
                    <a:pt x="5382" y="345"/>
                    <a:pt x="5430" y="298"/>
                    <a:pt x="5490" y="298"/>
                  </a:cubicBezTo>
                  <a:close/>
                  <a:moveTo>
                    <a:pt x="7216" y="298"/>
                  </a:moveTo>
                  <a:cubicBezTo>
                    <a:pt x="7276" y="298"/>
                    <a:pt x="7323" y="345"/>
                    <a:pt x="7323" y="405"/>
                  </a:cubicBezTo>
                  <a:cubicBezTo>
                    <a:pt x="7323" y="464"/>
                    <a:pt x="7276" y="512"/>
                    <a:pt x="7216" y="512"/>
                  </a:cubicBezTo>
                  <a:cubicBezTo>
                    <a:pt x="7156" y="512"/>
                    <a:pt x="7109" y="464"/>
                    <a:pt x="7109" y="405"/>
                  </a:cubicBezTo>
                  <a:cubicBezTo>
                    <a:pt x="7109" y="345"/>
                    <a:pt x="7156" y="298"/>
                    <a:pt x="7216" y="298"/>
                  </a:cubicBezTo>
                  <a:close/>
                  <a:moveTo>
                    <a:pt x="394" y="3632"/>
                  </a:moveTo>
                  <a:cubicBezTo>
                    <a:pt x="453" y="3632"/>
                    <a:pt x="501" y="3679"/>
                    <a:pt x="501" y="3739"/>
                  </a:cubicBezTo>
                  <a:cubicBezTo>
                    <a:pt x="501" y="3798"/>
                    <a:pt x="453" y="3846"/>
                    <a:pt x="394" y="3846"/>
                  </a:cubicBezTo>
                  <a:cubicBezTo>
                    <a:pt x="334" y="3846"/>
                    <a:pt x="287" y="3798"/>
                    <a:pt x="287" y="3739"/>
                  </a:cubicBezTo>
                  <a:cubicBezTo>
                    <a:pt x="287" y="3679"/>
                    <a:pt x="334" y="3632"/>
                    <a:pt x="394" y="3632"/>
                  </a:cubicBezTo>
                  <a:close/>
                  <a:moveTo>
                    <a:pt x="10562" y="3655"/>
                  </a:moveTo>
                  <a:cubicBezTo>
                    <a:pt x="10621" y="3655"/>
                    <a:pt x="10669" y="3691"/>
                    <a:pt x="10669" y="3763"/>
                  </a:cubicBezTo>
                  <a:cubicBezTo>
                    <a:pt x="10669" y="3822"/>
                    <a:pt x="10621" y="3858"/>
                    <a:pt x="10562" y="3858"/>
                  </a:cubicBezTo>
                  <a:cubicBezTo>
                    <a:pt x="10502" y="3858"/>
                    <a:pt x="10454" y="3822"/>
                    <a:pt x="10454" y="3763"/>
                  </a:cubicBezTo>
                  <a:cubicBezTo>
                    <a:pt x="10454" y="3691"/>
                    <a:pt x="10502" y="3655"/>
                    <a:pt x="10562" y="3655"/>
                  </a:cubicBezTo>
                  <a:close/>
                  <a:moveTo>
                    <a:pt x="394" y="5382"/>
                  </a:moveTo>
                  <a:cubicBezTo>
                    <a:pt x="453" y="5382"/>
                    <a:pt x="501" y="5417"/>
                    <a:pt x="501" y="5477"/>
                  </a:cubicBezTo>
                  <a:cubicBezTo>
                    <a:pt x="501" y="5548"/>
                    <a:pt x="453" y="5584"/>
                    <a:pt x="394" y="5584"/>
                  </a:cubicBezTo>
                  <a:cubicBezTo>
                    <a:pt x="334" y="5584"/>
                    <a:pt x="287" y="5548"/>
                    <a:pt x="287" y="5477"/>
                  </a:cubicBezTo>
                  <a:cubicBezTo>
                    <a:pt x="287" y="5417"/>
                    <a:pt x="334" y="5382"/>
                    <a:pt x="394" y="5382"/>
                  </a:cubicBezTo>
                  <a:close/>
                  <a:moveTo>
                    <a:pt x="10562" y="5382"/>
                  </a:moveTo>
                  <a:cubicBezTo>
                    <a:pt x="10621" y="5382"/>
                    <a:pt x="10669" y="5429"/>
                    <a:pt x="10669" y="5489"/>
                  </a:cubicBezTo>
                  <a:cubicBezTo>
                    <a:pt x="10669" y="5548"/>
                    <a:pt x="10621" y="5584"/>
                    <a:pt x="10562" y="5584"/>
                  </a:cubicBezTo>
                  <a:cubicBezTo>
                    <a:pt x="10502" y="5584"/>
                    <a:pt x="10454" y="5548"/>
                    <a:pt x="10454" y="5489"/>
                  </a:cubicBezTo>
                  <a:cubicBezTo>
                    <a:pt x="10454" y="5429"/>
                    <a:pt x="10502" y="5382"/>
                    <a:pt x="10562" y="5382"/>
                  </a:cubicBezTo>
                  <a:close/>
                  <a:moveTo>
                    <a:pt x="394" y="7108"/>
                  </a:moveTo>
                  <a:cubicBezTo>
                    <a:pt x="453" y="7108"/>
                    <a:pt x="501" y="7144"/>
                    <a:pt x="501" y="7215"/>
                  </a:cubicBezTo>
                  <a:cubicBezTo>
                    <a:pt x="501" y="7275"/>
                    <a:pt x="453" y="7311"/>
                    <a:pt x="394" y="7311"/>
                  </a:cubicBezTo>
                  <a:cubicBezTo>
                    <a:pt x="334" y="7311"/>
                    <a:pt x="287" y="7275"/>
                    <a:pt x="287" y="7215"/>
                  </a:cubicBezTo>
                  <a:cubicBezTo>
                    <a:pt x="287" y="7144"/>
                    <a:pt x="334" y="7108"/>
                    <a:pt x="394" y="7108"/>
                  </a:cubicBezTo>
                  <a:close/>
                  <a:moveTo>
                    <a:pt x="10562" y="7120"/>
                  </a:moveTo>
                  <a:cubicBezTo>
                    <a:pt x="10621" y="7120"/>
                    <a:pt x="10669" y="7168"/>
                    <a:pt x="10669" y="7227"/>
                  </a:cubicBezTo>
                  <a:cubicBezTo>
                    <a:pt x="10669" y="7287"/>
                    <a:pt x="10621" y="7334"/>
                    <a:pt x="10562" y="7334"/>
                  </a:cubicBezTo>
                  <a:cubicBezTo>
                    <a:pt x="10502" y="7334"/>
                    <a:pt x="10454" y="7287"/>
                    <a:pt x="10454" y="7227"/>
                  </a:cubicBezTo>
                  <a:cubicBezTo>
                    <a:pt x="10454" y="7168"/>
                    <a:pt x="10502" y="7120"/>
                    <a:pt x="10562" y="7120"/>
                  </a:cubicBezTo>
                  <a:close/>
                  <a:moveTo>
                    <a:pt x="3751" y="10454"/>
                  </a:moveTo>
                  <a:cubicBezTo>
                    <a:pt x="3811" y="10454"/>
                    <a:pt x="3847" y="10501"/>
                    <a:pt x="3847" y="10561"/>
                  </a:cubicBezTo>
                  <a:cubicBezTo>
                    <a:pt x="3847" y="10621"/>
                    <a:pt x="3811" y="10668"/>
                    <a:pt x="3751" y="10668"/>
                  </a:cubicBezTo>
                  <a:cubicBezTo>
                    <a:pt x="3692" y="10668"/>
                    <a:pt x="3644" y="10621"/>
                    <a:pt x="3644" y="10561"/>
                  </a:cubicBezTo>
                  <a:cubicBezTo>
                    <a:pt x="3644" y="10501"/>
                    <a:pt x="3680" y="10454"/>
                    <a:pt x="3751" y="10454"/>
                  </a:cubicBezTo>
                  <a:close/>
                  <a:moveTo>
                    <a:pt x="5490" y="10454"/>
                  </a:moveTo>
                  <a:cubicBezTo>
                    <a:pt x="5549" y="10454"/>
                    <a:pt x="5597" y="10501"/>
                    <a:pt x="5597" y="10561"/>
                  </a:cubicBezTo>
                  <a:cubicBezTo>
                    <a:pt x="5597" y="10621"/>
                    <a:pt x="5537" y="10668"/>
                    <a:pt x="5490" y="10668"/>
                  </a:cubicBezTo>
                  <a:cubicBezTo>
                    <a:pt x="5430" y="10668"/>
                    <a:pt x="5382" y="10621"/>
                    <a:pt x="5382" y="10561"/>
                  </a:cubicBezTo>
                  <a:cubicBezTo>
                    <a:pt x="5382" y="10501"/>
                    <a:pt x="5430" y="10454"/>
                    <a:pt x="5490" y="10454"/>
                  </a:cubicBezTo>
                  <a:close/>
                  <a:moveTo>
                    <a:pt x="7216" y="10454"/>
                  </a:moveTo>
                  <a:cubicBezTo>
                    <a:pt x="7276" y="10454"/>
                    <a:pt x="7323" y="10501"/>
                    <a:pt x="7323" y="10561"/>
                  </a:cubicBezTo>
                  <a:cubicBezTo>
                    <a:pt x="7323" y="10621"/>
                    <a:pt x="7276" y="10668"/>
                    <a:pt x="7216" y="10668"/>
                  </a:cubicBezTo>
                  <a:cubicBezTo>
                    <a:pt x="7156" y="10668"/>
                    <a:pt x="7109" y="10621"/>
                    <a:pt x="7109" y="10561"/>
                  </a:cubicBezTo>
                  <a:cubicBezTo>
                    <a:pt x="7109" y="10501"/>
                    <a:pt x="7156" y="10454"/>
                    <a:pt x="7216" y="10454"/>
                  </a:cubicBezTo>
                  <a:close/>
                  <a:moveTo>
                    <a:pt x="3811" y="0"/>
                  </a:moveTo>
                  <a:cubicBezTo>
                    <a:pt x="3561" y="0"/>
                    <a:pt x="3394" y="203"/>
                    <a:pt x="3394" y="417"/>
                  </a:cubicBezTo>
                  <a:cubicBezTo>
                    <a:pt x="3394" y="595"/>
                    <a:pt x="3489" y="750"/>
                    <a:pt x="3656" y="810"/>
                  </a:cubicBezTo>
                  <a:lnTo>
                    <a:pt x="3656" y="1738"/>
                  </a:lnTo>
                  <a:lnTo>
                    <a:pt x="1965" y="1738"/>
                  </a:lnTo>
                  <a:cubicBezTo>
                    <a:pt x="1870" y="1738"/>
                    <a:pt x="1799" y="1810"/>
                    <a:pt x="1799" y="1893"/>
                  </a:cubicBezTo>
                  <a:lnTo>
                    <a:pt x="1799" y="3596"/>
                  </a:lnTo>
                  <a:lnTo>
                    <a:pt x="799" y="3596"/>
                  </a:lnTo>
                  <a:cubicBezTo>
                    <a:pt x="739" y="3441"/>
                    <a:pt x="596" y="3322"/>
                    <a:pt x="418" y="3322"/>
                  </a:cubicBezTo>
                  <a:cubicBezTo>
                    <a:pt x="179" y="3322"/>
                    <a:pt x="1" y="3524"/>
                    <a:pt x="1" y="3739"/>
                  </a:cubicBezTo>
                  <a:cubicBezTo>
                    <a:pt x="1" y="3977"/>
                    <a:pt x="191" y="4155"/>
                    <a:pt x="418" y="4155"/>
                  </a:cubicBezTo>
                  <a:cubicBezTo>
                    <a:pt x="596" y="4155"/>
                    <a:pt x="739" y="4048"/>
                    <a:pt x="799" y="3893"/>
                  </a:cubicBezTo>
                  <a:lnTo>
                    <a:pt x="1727" y="3893"/>
                  </a:lnTo>
                  <a:lnTo>
                    <a:pt x="1727" y="5310"/>
                  </a:lnTo>
                  <a:lnTo>
                    <a:pt x="799" y="5310"/>
                  </a:lnTo>
                  <a:cubicBezTo>
                    <a:pt x="739" y="5156"/>
                    <a:pt x="596" y="5036"/>
                    <a:pt x="418" y="5036"/>
                  </a:cubicBezTo>
                  <a:cubicBezTo>
                    <a:pt x="179" y="5036"/>
                    <a:pt x="1" y="5227"/>
                    <a:pt x="1" y="5453"/>
                  </a:cubicBezTo>
                  <a:cubicBezTo>
                    <a:pt x="1" y="5691"/>
                    <a:pt x="191" y="5870"/>
                    <a:pt x="418" y="5870"/>
                  </a:cubicBezTo>
                  <a:cubicBezTo>
                    <a:pt x="596" y="5870"/>
                    <a:pt x="739" y="5763"/>
                    <a:pt x="799" y="5608"/>
                  </a:cubicBezTo>
                  <a:lnTo>
                    <a:pt x="1727" y="5608"/>
                  </a:lnTo>
                  <a:lnTo>
                    <a:pt x="1727" y="7013"/>
                  </a:lnTo>
                  <a:lnTo>
                    <a:pt x="799" y="7013"/>
                  </a:lnTo>
                  <a:cubicBezTo>
                    <a:pt x="739" y="6870"/>
                    <a:pt x="596" y="6751"/>
                    <a:pt x="418" y="6751"/>
                  </a:cubicBezTo>
                  <a:cubicBezTo>
                    <a:pt x="179" y="6751"/>
                    <a:pt x="1" y="6941"/>
                    <a:pt x="1" y="7168"/>
                  </a:cubicBezTo>
                  <a:cubicBezTo>
                    <a:pt x="1" y="7406"/>
                    <a:pt x="191" y="7584"/>
                    <a:pt x="418" y="7584"/>
                  </a:cubicBezTo>
                  <a:cubicBezTo>
                    <a:pt x="596" y="7584"/>
                    <a:pt x="739" y="7477"/>
                    <a:pt x="799" y="7311"/>
                  </a:cubicBezTo>
                  <a:lnTo>
                    <a:pt x="1727" y="7311"/>
                  </a:lnTo>
                  <a:lnTo>
                    <a:pt x="1727" y="9013"/>
                  </a:lnTo>
                  <a:cubicBezTo>
                    <a:pt x="1727" y="9097"/>
                    <a:pt x="1799" y="9180"/>
                    <a:pt x="1882" y="9180"/>
                  </a:cubicBezTo>
                  <a:lnTo>
                    <a:pt x="3585" y="9180"/>
                  </a:lnTo>
                  <a:lnTo>
                    <a:pt x="3585" y="10097"/>
                  </a:lnTo>
                  <a:cubicBezTo>
                    <a:pt x="3430" y="10156"/>
                    <a:pt x="3311" y="10311"/>
                    <a:pt x="3311" y="10490"/>
                  </a:cubicBezTo>
                  <a:cubicBezTo>
                    <a:pt x="3311" y="10728"/>
                    <a:pt x="3513" y="10906"/>
                    <a:pt x="3727" y="10906"/>
                  </a:cubicBezTo>
                  <a:cubicBezTo>
                    <a:pt x="3966" y="10906"/>
                    <a:pt x="4144" y="10704"/>
                    <a:pt x="4144" y="10490"/>
                  </a:cubicBezTo>
                  <a:cubicBezTo>
                    <a:pt x="4144" y="10311"/>
                    <a:pt x="4049" y="10156"/>
                    <a:pt x="3882" y="10097"/>
                  </a:cubicBezTo>
                  <a:lnTo>
                    <a:pt x="3882" y="9180"/>
                  </a:lnTo>
                  <a:lnTo>
                    <a:pt x="5299" y="9180"/>
                  </a:lnTo>
                  <a:lnTo>
                    <a:pt x="5299" y="10097"/>
                  </a:lnTo>
                  <a:cubicBezTo>
                    <a:pt x="5144" y="10156"/>
                    <a:pt x="5025" y="10311"/>
                    <a:pt x="5025" y="10490"/>
                  </a:cubicBezTo>
                  <a:cubicBezTo>
                    <a:pt x="5025" y="10728"/>
                    <a:pt x="5216" y="10906"/>
                    <a:pt x="5442" y="10906"/>
                  </a:cubicBezTo>
                  <a:cubicBezTo>
                    <a:pt x="5680" y="10906"/>
                    <a:pt x="5859" y="10704"/>
                    <a:pt x="5859" y="10490"/>
                  </a:cubicBezTo>
                  <a:cubicBezTo>
                    <a:pt x="5859" y="10311"/>
                    <a:pt x="5752" y="10156"/>
                    <a:pt x="5597" y="10097"/>
                  </a:cubicBezTo>
                  <a:lnTo>
                    <a:pt x="5597" y="9180"/>
                  </a:lnTo>
                  <a:lnTo>
                    <a:pt x="7002" y="9180"/>
                  </a:lnTo>
                  <a:lnTo>
                    <a:pt x="7002" y="10097"/>
                  </a:lnTo>
                  <a:cubicBezTo>
                    <a:pt x="6859" y="10156"/>
                    <a:pt x="6740" y="10311"/>
                    <a:pt x="6740" y="10490"/>
                  </a:cubicBezTo>
                  <a:cubicBezTo>
                    <a:pt x="6740" y="10728"/>
                    <a:pt x="6930" y="10906"/>
                    <a:pt x="7156" y="10906"/>
                  </a:cubicBezTo>
                  <a:cubicBezTo>
                    <a:pt x="7383" y="10906"/>
                    <a:pt x="7573" y="10704"/>
                    <a:pt x="7573" y="10490"/>
                  </a:cubicBezTo>
                  <a:cubicBezTo>
                    <a:pt x="7573" y="10311"/>
                    <a:pt x="7466" y="10156"/>
                    <a:pt x="7299" y="10097"/>
                  </a:cubicBezTo>
                  <a:lnTo>
                    <a:pt x="7299" y="9180"/>
                  </a:lnTo>
                  <a:lnTo>
                    <a:pt x="9002" y="9180"/>
                  </a:lnTo>
                  <a:cubicBezTo>
                    <a:pt x="9085" y="9180"/>
                    <a:pt x="9169" y="9097"/>
                    <a:pt x="9169" y="9013"/>
                  </a:cubicBezTo>
                  <a:lnTo>
                    <a:pt x="9169" y="7311"/>
                  </a:lnTo>
                  <a:lnTo>
                    <a:pt x="10085" y="7311"/>
                  </a:lnTo>
                  <a:cubicBezTo>
                    <a:pt x="10145" y="7465"/>
                    <a:pt x="10300" y="7584"/>
                    <a:pt x="10478" y="7584"/>
                  </a:cubicBezTo>
                  <a:cubicBezTo>
                    <a:pt x="10716" y="7584"/>
                    <a:pt x="10895" y="7394"/>
                    <a:pt x="10895" y="7168"/>
                  </a:cubicBezTo>
                  <a:cubicBezTo>
                    <a:pt x="10895" y="6930"/>
                    <a:pt x="10693" y="6751"/>
                    <a:pt x="10478" y="6751"/>
                  </a:cubicBezTo>
                  <a:cubicBezTo>
                    <a:pt x="10300" y="6751"/>
                    <a:pt x="10145" y="6858"/>
                    <a:pt x="10085" y="7013"/>
                  </a:cubicBezTo>
                  <a:lnTo>
                    <a:pt x="9169" y="7013"/>
                  </a:lnTo>
                  <a:lnTo>
                    <a:pt x="9240" y="5644"/>
                  </a:lnTo>
                  <a:lnTo>
                    <a:pt x="10157" y="5644"/>
                  </a:lnTo>
                  <a:cubicBezTo>
                    <a:pt x="10216" y="5798"/>
                    <a:pt x="10371" y="5918"/>
                    <a:pt x="10550" y="5918"/>
                  </a:cubicBezTo>
                  <a:cubicBezTo>
                    <a:pt x="10788" y="5918"/>
                    <a:pt x="10966" y="5727"/>
                    <a:pt x="10966" y="5501"/>
                  </a:cubicBezTo>
                  <a:cubicBezTo>
                    <a:pt x="10966" y="5263"/>
                    <a:pt x="10776" y="5084"/>
                    <a:pt x="10550" y="5084"/>
                  </a:cubicBezTo>
                  <a:cubicBezTo>
                    <a:pt x="10371" y="5084"/>
                    <a:pt x="10216" y="5191"/>
                    <a:pt x="10157" y="5346"/>
                  </a:cubicBezTo>
                  <a:lnTo>
                    <a:pt x="9240" y="5346"/>
                  </a:lnTo>
                  <a:lnTo>
                    <a:pt x="9240" y="3905"/>
                  </a:lnTo>
                  <a:lnTo>
                    <a:pt x="10157" y="3905"/>
                  </a:lnTo>
                  <a:cubicBezTo>
                    <a:pt x="10216" y="4060"/>
                    <a:pt x="10371" y="4179"/>
                    <a:pt x="10550" y="4179"/>
                  </a:cubicBezTo>
                  <a:cubicBezTo>
                    <a:pt x="10788" y="4179"/>
                    <a:pt x="10966" y="3977"/>
                    <a:pt x="10966" y="3763"/>
                  </a:cubicBezTo>
                  <a:cubicBezTo>
                    <a:pt x="10966" y="3524"/>
                    <a:pt x="10776" y="3346"/>
                    <a:pt x="10550" y="3346"/>
                  </a:cubicBezTo>
                  <a:cubicBezTo>
                    <a:pt x="10371" y="3346"/>
                    <a:pt x="10216" y="3441"/>
                    <a:pt x="10157" y="3608"/>
                  </a:cubicBezTo>
                  <a:lnTo>
                    <a:pt x="9240" y="3608"/>
                  </a:lnTo>
                  <a:lnTo>
                    <a:pt x="9240" y="1917"/>
                  </a:lnTo>
                  <a:cubicBezTo>
                    <a:pt x="9240" y="1822"/>
                    <a:pt x="9169" y="1750"/>
                    <a:pt x="9073" y="1750"/>
                  </a:cubicBezTo>
                  <a:lnTo>
                    <a:pt x="8395" y="1750"/>
                  </a:lnTo>
                  <a:cubicBezTo>
                    <a:pt x="8299" y="1750"/>
                    <a:pt x="8228" y="1822"/>
                    <a:pt x="8228" y="1917"/>
                  </a:cubicBezTo>
                  <a:cubicBezTo>
                    <a:pt x="8228" y="2000"/>
                    <a:pt x="8299" y="2072"/>
                    <a:pt x="8395" y="2072"/>
                  </a:cubicBezTo>
                  <a:lnTo>
                    <a:pt x="8930" y="2072"/>
                  </a:lnTo>
                  <a:lnTo>
                    <a:pt x="8930" y="3763"/>
                  </a:lnTo>
                  <a:lnTo>
                    <a:pt x="8930" y="5489"/>
                  </a:lnTo>
                  <a:lnTo>
                    <a:pt x="8930" y="7215"/>
                  </a:lnTo>
                  <a:lnTo>
                    <a:pt x="8930" y="8906"/>
                  </a:lnTo>
                  <a:lnTo>
                    <a:pt x="2049" y="8906"/>
                  </a:lnTo>
                  <a:lnTo>
                    <a:pt x="2049" y="7215"/>
                  </a:lnTo>
                  <a:lnTo>
                    <a:pt x="2049" y="5489"/>
                  </a:lnTo>
                  <a:lnTo>
                    <a:pt x="2049" y="3763"/>
                  </a:lnTo>
                  <a:lnTo>
                    <a:pt x="2049" y="2060"/>
                  </a:lnTo>
                  <a:lnTo>
                    <a:pt x="7752" y="2060"/>
                  </a:lnTo>
                  <a:cubicBezTo>
                    <a:pt x="7835" y="2060"/>
                    <a:pt x="7918" y="1988"/>
                    <a:pt x="7918" y="1893"/>
                  </a:cubicBezTo>
                  <a:cubicBezTo>
                    <a:pt x="7918" y="1810"/>
                    <a:pt x="7835" y="1738"/>
                    <a:pt x="7752" y="1738"/>
                  </a:cubicBezTo>
                  <a:lnTo>
                    <a:pt x="7383" y="1738"/>
                  </a:lnTo>
                  <a:lnTo>
                    <a:pt x="7383" y="810"/>
                  </a:lnTo>
                  <a:cubicBezTo>
                    <a:pt x="7526" y="750"/>
                    <a:pt x="7645" y="595"/>
                    <a:pt x="7645" y="417"/>
                  </a:cubicBezTo>
                  <a:cubicBezTo>
                    <a:pt x="7645" y="179"/>
                    <a:pt x="7454" y="0"/>
                    <a:pt x="7228" y="0"/>
                  </a:cubicBezTo>
                  <a:cubicBezTo>
                    <a:pt x="6990" y="0"/>
                    <a:pt x="6811" y="203"/>
                    <a:pt x="6811" y="417"/>
                  </a:cubicBezTo>
                  <a:cubicBezTo>
                    <a:pt x="6811" y="595"/>
                    <a:pt x="6918" y="750"/>
                    <a:pt x="7085" y="810"/>
                  </a:cubicBezTo>
                  <a:lnTo>
                    <a:pt x="7085" y="1738"/>
                  </a:lnTo>
                  <a:lnTo>
                    <a:pt x="5668" y="1738"/>
                  </a:lnTo>
                  <a:lnTo>
                    <a:pt x="5668" y="810"/>
                  </a:lnTo>
                  <a:cubicBezTo>
                    <a:pt x="5811" y="750"/>
                    <a:pt x="5930" y="595"/>
                    <a:pt x="5930" y="417"/>
                  </a:cubicBezTo>
                  <a:cubicBezTo>
                    <a:pt x="5930" y="179"/>
                    <a:pt x="5740" y="0"/>
                    <a:pt x="5513" y="0"/>
                  </a:cubicBezTo>
                  <a:cubicBezTo>
                    <a:pt x="5275" y="0"/>
                    <a:pt x="5097" y="203"/>
                    <a:pt x="5097" y="417"/>
                  </a:cubicBezTo>
                  <a:cubicBezTo>
                    <a:pt x="5097" y="595"/>
                    <a:pt x="5204" y="750"/>
                    <a:pt x="5371" y="810"/>
                  </a:cubicBezTo>
                  <a:lnTo>
                    <a:pt x="5371" y="1738"/>
                  </a:lnTo>
                  <a:lnTo>
                    <a:pt x="3954" y="1738"/>
                  </a:lnTo>
                  <a:lnTo>
                    <a:pt x="3954" y="810"/>
                  </a:lnTo>
                  <a:cubicBezTo>
                    <a:pt x="4108" y="750"/>
                    <a:pt x="4216" y="595"/>
                    <a:pt x="4216" y="417"/>
                  </a:cubicBezTo>
                  <a:cubicBezTo>
                    <a:pt x="4216" y="179"/>
                    <a:pt x="4025" y="0"/>
                    <a:pt x="3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3599440" y="2956543"/>
              <a:ext cx="204494" cy="204843"/>
            </a:xfrm>
            <a:custGeom>
              <a:avLst/>
              <a:gdLst/>
              <a:ahLst/>
              <a:cxnLst/>
              <a:rect l="l" t="t" r="r" b="b"/>
              <a:pathLst>
                <a:path w="6455" h="6466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4644"/>
                  </a:lnTo>
                  <a:cubicBezTo>
                    <a:pt x="1" y="4739"/>
                    <a:pt x="72" y="4811"/>
                    <a:pt x="156" y="4811"/>
                  </a:cubicBezTo>
                  <a:cubicBezTo>
                    <a:pt x="251" y="4811"/>
                    <a:pt x="322" y="4739"/>
                    <a:pt x="322" y="4644"/>
                  </a:cubicBezTo>
                  <a:lnTo>
                    <a:pt x="322" y="334"/>
                  </a:lnTo>
                  <a:lnTo>
                    <a:pt x="6133" y="334"/>
                  </a:lnTo>
                  <a:lnTo>
                    <a:pt x="6133" y="6132"/>
                  </a:lnTo>
                  <a:lnTo>
                    <a:pt x="322" y="6132"/>
                  </a:lnTo>
                  <a:lnTo>
                    <a:pt x="322" y="5287"/>
                  </a:lnTo>
                  <a:cubicBezTo>
                    <a:pt x="322" y="5203"/>
                    <a:pt x="251" y="5120"/>
                    <a:pt x="156" y="5120"/>
                  </a:cubicBezTo>
                  <a:cubicBezTo>
                    <a:pt x="72" y="5120"/>
                    <a:pt x="1" y="5203"/>
                    <a:pt x="1" y="5287"/>
                  </a:cubicBezTo>
                  <a:lnTo>
                    <a:pt x="1" y="6299"/>
                  </a:lnTo>
                  <a:cubicBezTo>
                    <a:pt x="1" y="6394"/>
                    <a:pt x="72" y="6466"/>
                    <a:pt x="156" y="6466"/>
                  </a:cubicBezTo>
                  <a:lnTo>
                    <a:pt x="6287" y="6466"/>
                  </a:lnTo>
                  <a:cubicBezTo>
                    <a:pt x="6383" y="6466"/>
                    <a:pt x="6454" y="6394"/>
                    <a:pt x="6454" y="6299"/>
                  </a:cubicBezTo>
                  <a:lnTo>
                    <a:pt x="6454" y="167"/>
                  </a:lnTo>
                  <a:cubicBezTo>
                    <a:pt x="6442" y="84"/>
                    <a:pt x="6383" y="0"/>
                    <a:pt x="6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3661691" y="3018763"/>
              <a:ext cx="79992" cy="8037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2370"/>
                  </a:lnTo>
                  <a:cubicBezTo>
                    <a:pt x="1" y="2466"/>
                    <a:pt x="72" y="2537"/>
                    <a:pt x="155" y="2537"/>
                  </a:cubicBezTo>
                  <a:lnTo>
                    <a:pt x="1013" y="2537"/>
                  </a:lnTo>
                  <a:cubicBezTo>
                    <a:pt x="1096" y="2537"/>
                    <a:pt x="1167" y="2466"/>
                    <a:pt x="1167" y="2370"/>
                  </a:cubicBezTo>
                  <a:cubicBezTo>
                    <a:pt x="1167" y="2287"/>
                    <a:pt x="1096" y="2204"/>
                    <a:pt x="1013" y="2204"/>
                  </a:cubicBezTo>
                  <a:lnTo>
                    <a:pt x="322" y="2204"/>
                  </a:lnTo>
                  <a:lnTo>
                    <a:pt x="322" y="322"/>
                  </a:lnTo>
                  <a:lnTo>
                    <a:pt x="2215" y="322"/>
                  </a:lnTo>
                  <a:lnTo>
                    <a:pt x="2215" y="2204"/>
                  </a:lnTo>
                  <a:lnTo>
                    <a:pt x="1632" y="2204"/>
                  </a:lnTo>
                  <a:cubicBezTo>
                    <a:pt x="1548" y="2204"/>
                    <a:pt x="1465" y="2287"/>
                    <a:pt x="1465" y="2370"/>
                  </a:cubicBezTo>
                  <a:cubicBezTo>
                    <a:pt x="1465" y="2466"/>
                    <a:pt x="1548" y="2537"/>
                    <a:pt x="1632" y="2537"/>
                  </a:cubicBezTo>
                  <a:lnTo>
                    <a:pt x="2346" y="2537"/>
                  </a:lnTo>
                  <a:cubicBezTo>
                    <a:pt x="2441" y="2537"/>
                    <a:pt x="2513" y="2466"/>
                    <a:pt x="2513" y="2370"/>
                  </a:cubicBezTo>
                  <a:lnTo>
                    <a:pt x="2513" y="168"/>
                  </a:lnTo>
                  <a:cubicBezTo>
                    <a:pt x="2525" y="84"/>
                    <a:pt x="2453" y="1"/>
                    <a:pt x="2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3625101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3651522" y="2982552"/>
              <a:ext cx="18881" cy="18533"/>
            </a:xfrm>
            <a:custGeom>
              <a:avLst/>
              <a:gdLst/>
              <a:ahLst/>
              <a:cxnLst/>
              <a:rect l="l" t="t" r="r" b="b"/>
              <a:pathLst>
                <a:path w="596" h="585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8"/>
                  </a:cubicBezTo>
                  <a:lnTo>
                    <a:pt x="583" y="168"/>
                  </a:lnTo>
                  <a:cubicBezTo>
                    <a:pt x="595" y="72"/>
                    <a:pt x="524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367905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70582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732591" y="2982552"/>
              <a:ext cx="18533" cy="18533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759773" y="2982552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3625101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3651522" y="3116844"/>
              <a:ext cx="18881" cy="18501"/>
            </a:xfrm>
            <a:custGeom>
              <a:avLst/>
              <a:gdLst/>
              <a:ahLst/>
              <a:cxnLst/>
              <a:rect l="l" t="t" r="r" b="b"/>
              <a:pathLst>
                <a:path w="596" h="58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7"/>
                  </a:cubicBezTo>
                  <a:lnTo>
                    <a:pt x="583" y="167"/>
                  </a:lnTo>
                  <a:cubicBezTo>
                    <a:pt x="595" y="84"/>
                    <a:pt x="524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367905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370582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732591" y="3116844"/>
              <a:ext cx="18533" cy="18501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759773" y="311684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625101" y="300935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625101" y="3036503"/>
              <a:ext cx="18501" cy="18153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167" y="1"/>
                  </a:moveTo>
                  <a:cubicBezTo>
                    <a:pt x="84" y="1"/>
                    <a:pt x="1" y="72"/>
                    <a:pt x="1" y="155"/>
                  </a:cubicBezTo>
                  <a:lnTo>
                    <a:pt x="1" y="417"/>
                  </a:lnTo>
                  <a:cubicBezTo>
                    <a:pt x="1" y="501"/>
                    <a:pt x="84" y="572"/>
                    <a:pt x="167" y="572"/>
                  </a:cubicBezTo>
                  <a:lnTo>
                    <a:pt x="417" y="572"/>
                  </a:lnTo>
                  <a:cubicBezTo>
                    <a:pt x="513" y="572"/>
                    <a:pt x="584" y="501"/>
                    <a:pt x="584" y="417"/>
                  </a:cubicBezTo>
                  <a:lnTo>
                    <a:pt x="584" y="155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625101" y="3063273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01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01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625101" y="309007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72"/>
                    <a:pt x="51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3759773" y="300935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759773" y="3036503"/>
              <a:ext cx="18121" cy="18153"/>
            </a:xfrm>
            <a:custGeom>
              <a:avLst/>
              <a:gdLst/>
              <a:ahLst/>
              <a:cxnLst/>
              <a:rect l="l" t="t" r="r" b="b"/>
              <a:pathLst>
                <a:path w="572" h="57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417"/>
                  </a:lnTo>
                  <a:cubicBezTo>
                    <a:pt x="0" y="501"/>
                    <a:pt x="72" y="572"/>
                    <a:pt x="155" y="572"/>
                  </a:cubicBezTo>
                  <a:lnTo>
                    <a:pt x="417" y="572"/>
                  </a:lnTo>
                  <a:cubicBezTo>
                    <a:pt x="500" y="572"/>
                    <a:pt x="572" y="501"/>
                    <a:pt x="572" y="417"/>
                  </a:cubicBezTo>
                  <a:lnTo>
                    <a:pt x="572" y="155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759773" y="3063273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01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01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759773" y="309007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72"/>
                    <a:pt x="500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15"/>
          <p:cNvGrpSpPr/>
          <p:nvPr/>
        </p:nvGrpSpPr>
        <p:grpSpPr>
          <a:xfrm>
            <a:off x="236671" y="3769788"/>
            <a:ext cx="215044" cy="348924"/>
            <a:chOff x="2691555" y="2884503"/>
            <a:chExt cx="215044" cy="348924"/>
          </a:xfrm>
        </p:grpSpPr>
        <p:sp>
          <p:nvSpPr>
            <p:cNvPr id="135" name="Google Shape;135;p15"/>
            <p:cNvSpPr/>
            <p:nvPr/>
          </p:nvSpPr>
          <p:spPr>
            <a:xfrm>
              <a:off x="2691555" y="2884503"/>
              <a:ext cx="215044" cy="348924"/>
            </a:xfrm>
            <a:custGeom>
              <a:avLst/>
              <a:gdLst/>
              <a:ahLst/>
              <a:cxnLst/>
              <a:rect l="l" t="t" r="r" b="b"/>
              <a:pathLst>
                <a:path w="6788" h="11014" extrusionOk="0">
                  <a:moveTo>
                    <a:pt x="632" y="4941"/>
                  </a:moveTo>
                  <a:lnTo>
                    <a:pt x="632" y="5394"/>
                  </a:lnTo>
                  <a:lnTo>
                    <a:pt x="441" y="5394"/>
                  </a:lnTo>
                  <a:lnTo>
                    <a:pt x="632" y="4941"/>
                  </a:lnTo>
                  <a:close/>
                  <a:moveTo>
                    <a:pt x="3703" y="0"/>
                  </a:moveTo>
                  <a:cubicBezTo>
                    <a:pt x="2013" y="0"/>
                    <a:pt x="632" y="1346"/>
                    <a:pt x="632" y="2989"/>
                  </a:cubicBezTo>
                  <a:lnTo>
                    <a:pt x="632" y="4179"/>
                  </a:lnTo>
                  <a:lnTo>
                    <a:pt x="36" y="5489"/>
                  </a:lnTo>
                  <a:cubicBezTo>
                    <a:pt x="1" y="5537"/>
                    <a:pt x="13" y="5596"/>
                    <a:pt x="48" y="5644"/>
                  </a:cubicBezTo>
                  <a:cubicBezTo>
                    <a:pt x="72" y="5692"/>
                    <a:pt x="120" y="5715"/>
                    <a:pt x="179" y="5715"/>
                  </a:cubicBezTo>
                  <a:lnTo>
                    <a:pt x="632" y="5715"/>
                  </a:lnTo>
                  <a:lnTo>
                    <a:pt x="632" y="6965"/>
                  </a:lnTo>
                  <a:cubicBezTo>
                    <a:pt x="632" y="7335"/>
                    <a:pt x="941" y="7656"/>
                    <a:pt x="1310" y="7656"/>
                  </a:cubicBezTo>
                  <a:lnTo>
                    <a:pt x="2156" y="7656"/>
                  </a:lnTo>
                  <a:lnTo>
                    <a:pt x="2156" y="8704"/>
                  </a:lnTo>
                  <a:lnTo>
                    <a:pt x="751" y="10775"/>
                  </a:lnTo>
                  <a:cubicBezTo>
                    <a:pt x="703" y="10835"/>
                    <a:pt x="703" y="10906"/>
                    <a:pt x="751" y="10954"/>
                  </a:cubicBezTo>
                  <a:cubicBezTo>
                    <a:pt x="775" y="11002"/>
                    <a:pt x="822" y="11014"/>
                    <a:pt x="882" y="11014"/>
                  </a:cubicBezTo>
                  <a:lnTo>
                    <a:pt x="929" y="11014"/>
                  </a:lnTo>
                  <a:lnTo>
                    <a:pt x="2394" y="10585"/>
                  </a:lnTo>
                  <a:cubicBezTo>
                    <a:pt x="2489" y="10549"/>
                    <a:pt x="2537" y="10466"/>
                    <a:pt x="2501" y="10394"/>
                  </a:cubicBezTo>
                  <a:cubicBezTo>
                    <a:pt x="2482" y="10328"/>
                    <a:pt x="2418" y="10277"/>
                    <a:pt x="2356" y="10277"/>
                  </a:cubicBezTo>
                  <a:cubicBezTo>
                    <a:pt x="2340" y="10277"/>
                    <a:pt x="2325" y="10280"/>
                    <a:pt x="2310" y="10287"/>
                  </a:cubicBezTo>
                  <a:lnTo>
                    <a:pt x="1263" y="10597"/>
                  </a:lnTo>
                  <a:lnTo>
                    <a:pt x="2441" y="8859"/>
                  </a:lnTo>
                  <a:cubicBezTo>
                    <a:pt x="2453" y="8823"/>
                    <a:pt x="2477" y="8799"/>
                    <a:pt x="2477" y="8763"/>
                  </a:cubicBezTo>
                  <a:lnTo>
                    <a:pt x="2477" y="7608"/>
                  </a:lnTo>
                  <a:lnTo>
                    <a:pt x="3453" y="7073"/>
                  </a:lnTo>
                  <a:cubicBezTo>
                    <a:pt x="3537" y="7025"/>
                    <a:pt x="3561" y="6942"/>
                    <a:pt x="3513" y="6846"/>
                  </a:cubicBezTo>
                  <a:cubicBezTo>
                    <a:pt x="3488" y="6797"/>
                    <a:pt x="3436" y="6765"/>
                    <a:pt x="3378" y="6765"/>
                  </a:cubicBezTo>
                  <a:cubicBezTo>
                    <a:pt x="3352" y="6765"/>
                    <a:pt x="3325" y="6772"/>
                    <a:pt x="3299" y="6787"/>
                  </a:cubicBezTo>
                  <a:lnTo>
                    <a:pt x="2263" y="7358"/>
                  </a:lnTo>
                  <a:lnTo>
                    <a:pt x="1298" y="7358"/>
                  </a:lnTo>
                  <a:cubicBezTo>
                    <a:pt x="1108" y="7358"/>
                    <a:pt x="941" y="7192"/>
                    <a:pt x="941" y="7001"/>
                  </a:cubicBezTo>
                  <a:lnTo>
                    <a:pt x="941" y="6549"/>
                  </a:lnTo>
                  <a:lnTo>
                    <a:pt x="1775" y="6549"/>
                  </a:lnTo>
                  <a:cubicBezTo>
                    <a:pt x="1870" y="6549"/>
                    <a:pt x="1941" y="6477"/>
                    <a:pt x="1941" y="6382"/>
                  </a:cubicBezTo>
                  <a:cubicBezTo>
                    <a:pt x="1941" y="6299"/>
                    <a:pt x="1870" y="6227"/>
                    <a:pt x="1775" y="6227"/>
                  </a:cubicBezTo>
                  <a:lnTo>
                    <a:pt x="941" y="6227"/>
                  </a:lnTo>
                  <a:lnTo>
                    <a:pt x="941" y="3025"/>
                  </a:lnTo>
                  <a:cubicBezTo>
                    <a:pt x="941" y="1548"/>
                    <a:pt x="2179" y="358"/>
                    <a:pt x="3715" y="358"/>
                  </a:cubicBezTo>
                  <a:cubicBezTo>
                    <a:pt x="5239" y="358"/>
                    <a:pt x="6478" y="1548"/>
                    <a:pt x="6478" y="3025"/>
                  </a:cubicBezTo>
                  <a:cubicBezTo>
                    <a:pt x="6478" y="4263"/>
                    <a:pt x="5811" y="5406"/>
                    <a:pt x="4727" y="6013"/>
                  </a:cubicBezTo>
                  <a:lnTo>
                    <a:pt x="3954" y="6442"/>
                  </a:lnTo>
                  <a:cubicBezTo>
                    <a:pt x="3870" y="6489"/>
                    <a:pt x="3846" y="6584"/>
                    <a:pt x="3894" y="6668"/>
                  </a:cubicBezTo>
                  <a:cubicBezTo>
                    <a:pt x="3918" y="6717"/>
                    <a:pt x="3971" y="6749"/>
                    <a:pt x="4029" y="6749"/>
                  </a:cubicBezTo>
                  <a:cubicBezTo>
                    <a:pt x="4055" y="6749"/>
                    <a:pt x="4082" y="6742"/>
                    <a:pt x="4108" y="6727"/>
                  </a:cubicBezTo>
                  <a:lnTo>
                    <a:pt x="4882" y="6299"/>
                  </a:lnTo>
                  <a:cubicBezTo>
                    <a:pt x="4918" y="6287"/>
                    <a:pt x="4930" y="6263"/>
                    <a:pt x="4966" y="6251"/>
                  </a:cubicBezTo>
                  <a:lnTo>
                    <a:pt x="4966" y="8525"/>
                  </a:lnTo>
                  <a:cubicBezTo>
                    <a:pt x="4966" y="8573"/>
                    <a:pt x="4977" y="8609"/>
                    <a:pt x="5001" y="8632"/>
                  </a:cubicBezTo>
                  <a:lnTo>
                    <a:pt x="5620" y="9323"/>
                  </a:lnTo>
                  <a:lnTo>
                    <a:pt x="2965" y="10109"/>
                  </a:lnTo>
                  <a:cubicBezTo>
                    <a:pt x="2882" y="10133"/>
                    <a:pt x="2834" y="10228"/>
                    <a:pt x="2858" y="10299"/>
                  </a:cubicBezTo>
                  <a:cubicBezTo>
                    <a:pt x="2882" y="10371"/>
                    <a:pt x="2953" y="10418"/>
                    <a:pt x="3013" y="10418"/>
                  </a:cubicBezTo>
                  <a:lnTo>
                    <a:pt x="3061" y="10418"/>
                  </a:lnTo>
                  <a:lnTo>
                    <a:pt x="5942" y="9573"/>
                  </a:lnTo>
                  <a:cubicBezTo>
                    <a:pt x="6001" y="9549"/>
                    <a:pt x="6037" y="9513"/>
                    <a:pt x="6049" y="9466"/>
                  </a:cubicBezTo>
                  <a:cubicBezTo>
                    <a:pt x="6061" y="9406"/>
                    <a:pt x="6049" y="9359"/>
                    <a:pt x="6013" y="9311"/>
                  </a:cubicBezTo>
                  <a:lnTo>
                    <a:pt x="5263" y="8442"/>
                  </a:lnTo>
                  <a:lnTo>
                    <a:pt x="5263" y="6013"/>
                  </a:lnTo>
                  <a:cubicBezTo>
                    <a:pt x="6216" y="5311"/>
                    <a:pt x="6787" y="4203"/>
                    <a:pt x="6787" y="2989"/>
                  </a:cubicBezTo>
                  <a:cubicBezTo>
                    <a:pt x="6787" y="1346"/>
                    <a:pt x="5406" y="0"/>
                    <a:pt x="3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754535" y="2907503"/>
              <a:ext cx="126783" cy="127164"/>
            </a:xfrm>
            <a:custGeom>
              <a:avLst/>
              <a:gdLst/>
              <a:ahLst/>
              <a:cxnLst/>
              <a:rect l="l" t="t" r="r" b="b"/>
              <a:pathLst>
                <a:path w="4002" h="4014" extrusionOk="0">
                  <a:moveTo>
                    <a:pt x="1989" y="1"/>
                  </a:moveTo>
                  <a:cubicBezTo>
                    <a:pt x="953" y="1"/>
                    <a:pt x="72" y="822"/>
                    <a:pt x="1" y="1870"/>
                  </a:cubicBezTo>
                  <a:cubicBezTo>
                    <a:pt x="1" y="1953"/>
                    <a:pt x="61" y="2025"/>
                    <a:pt x="144" y="2048"/>
                  </a:cubicBezTo>
                  <a:cubicBezTo>
                    <a:pt x="239" y="2048"/>
                    <a:pt x="311" y="1989"/>
                    <a:pt x="322" y="1894"/>
                  </a:cubicBezTo>
                  <a:cubicBezTo>
                    <a:pt x="382" y="1013"/>
                    <a:pt x="1108" y="346"/>
                    <a:pt x="1989" y="346"/>
                  </a:cubicBezTo>
                  <a:cubicBezTo>
                    <a:pt x="2918" y="346"/>
                    <a:pt x="3656" y="1096"/>
                    <a:pt x="3656" y="2013"/>
                  </a:cubicBezTo>
                  <a:cubicBezTo>
                    <a:pt x="3656" y="2941"/>
                    <a:pt x="2918" y="3680"/>
                    <a:pt x="1989" y="3680"/>
                  </a:cubicBezTo>
                  <a:cubicBezTo>
                    <a:pt x="1251" y="3680"/>
                    <a:pt x="596" y="3191"/>
                    <a:pt x="382" y="2477"/>
                  </a:cubicBezTo>
                  <a:cubicBezTo>
                    <a:pt x="363" y="2401"/>
                    <a:pt x="298" y="2363"/>
                    <a:pt x="236" y="2363"/>
                  </a:cubicBezTo>
                  <a:cubicBezTo>
                    <a:pt x="221" y="2363"/>
                    <a:pt x="206" y="2365"/>
                    <a:pt x="191" y="2370"/>
                  </a:cubicBezTo>
                  <a:cubicBezTo>
                    <a:pt x="96" y="2406"/>
                    <a:pt x="61" y="2489"/>
                    <a:pt x="84" y="2560"/>
                  </a:cubicBezTo>
                  <a:cubicBezTo>
                    <a:pt x="322" y="3418"/>
                    <a:pt x="1108" y="4013"/>
                    <a:pt x="2001" y="4013"/>
                  </a:cubicBezTo>
                  <a:cubicBezTo>
                    <a:pt x="3109" y="4013"/>
                    <a:pt x="4001" y="3120"/>
                    <a:pt x="4001" y="2013"/>
                  </a:cubicBezTo>
                  <a:cubicBezTo>
                    <a:pt x="3990" y="917"/>
                    <a:pt x="3097" y="1"/>
                    <a:pt x="1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781336" y="2931263"/>
              <a:ext cx="74321" cy="74353"/>
            </a:xfrm>
            <a:custGeom>
              <a:avLst/>
              <a:gdLst/>
              <a:ahLst/>
              <a:cxnLst/>
              <a:rect l="l" t="t" r="r" b="b"/>
              <a:pathLst>
                <a:path w="2346" h="2347" extrusionOk="0">
                  <a:moveTo>
                    <a:pt x="1465" y="310"/>
                  </a:moveTo>
                  <a:cubicBezTo>
                    <a:pt x="1620" y="310"/>
                    <a:pt x="1751" y="370"/>
                    <a:pt x="1858" y="477"/>
                  </a:cubicBezTo>
                  <a:cubicBezTo>
                    <a:pt x="1965" y="584"/>
                    <a:pt x="2024" y="715"/>
                    <a:pt x="2024" y="858"/>
                  </a:cubicBezTo>
                  <a:cubicBezTo>
                    <a:pt x="2024" y="1013"/>
                    <a:pt x="1965" y="1144"/>
                    <a:pt x="1858" y="1251"/>
                  </a:cubicBezTo>
                  <a:cubicBezTo>
                    <a:pt x="1751" y="1358"/>
                    <a:pt x="1620" y="1418"/>
                    <a:pt x="1465" y="1418"/>
                  </a:cubicBezTo>
                  <a:cubicBezTo>
                    <a:pt x="1322" y="1418"/>
                    <a:pt x="1191" y="1358"/>
                    <a:pt x="1084" y="1251"/>
                  </a:cubicBezTo>
                  <a:cubicBezTo>
                    <a:pt x="869" y="1037"/>
                    <a:pt x="869" y="679"/>
                    <a:pt x="1084" y="477"/>
                  </a:cubicBezTo>
                  <a:cubicBezTo>
                    <a:pt x="1191" y="370"/>
                    <a:pt x="1322" y="310"/>
                    <a:pt x="1465" y="310"/>
                  </a:cubicBezTo>
                  <a:close/>
                  <a:moveTo>
                    <a:pt x="1489" y="1"/>
                  </a:moveTo>
                  <a:cubicBezTo>
                    <a:pt x="1262" y="1"/>
                    <a:pt x="1036" y="84"/>
                    <a:pt x="869" y="251"/>
                  </a:cubicBezTo>
                  <a:cubicBezTo>
                    <a:pt x="572" y="548"/>
                    <a:pt x="536" y="1025"/>
                    <a:pt x="774" y="1370"/>
                  </a:cubicBezTo>
                  <a:lnTo>
                    <a:pt x="60" y="2084"/>
                  </a:lnTo>
                  <a:cubicBezTo>
                    <a:pt x="0" y="2144"/>
                    <a:pt x="0" y="2239"/>
                    <a:pt x="60" y="2299"/>
                  </a:cubicBezTo>
                  <a:cubicBezTo>
                    <a:pt x="84" y="2334"/>
                    <a:pt x="131" y="2346"/>
                    <a:pt x="179" y="2346"/>
                  </a:cubicBezTo>
                  <a:cubicBezTo>
                    <a:pt x="215" y="2346"/>
                    <a:pt x="262" y="2334"/>
                    <a:pt x="298" y="2299"/>
                  </a:cubicBezTo>
                  <a:lnTo>
                    <a:pt x="1012" y="1584"/>
                  </a:lnTo>
                  <a:cubicBezTo>
                    <a:pt x="1155" y="1691"/>
                    <a:pt x="1322" y="1739"/>
                    <a:pt x="1501" y="1739"/>
                  </a:cubicBezTo>
                  <a:cubicBezTo>
                    <a:pt x="1739" y="1739"/>
                    <a:pt x="1941" y="1644"/>
                    <a:pt x="2108" y="1489"/>
                  </a:cubicBezTo>
                  <a:cubicBezTo>
                    <a:pt x="2263" y="1310"/>
                    <a:pt x="2346" y="1096"/>
                    <a:pt x="2346" y="858"/>
                  </a:cubicBezTo>
                  <a:cubicBezTo>
                    <a:pt x="2346" y="620"/>
                    <a:pt x="2263" y="417"/>
                    <a:pt x="2096" y="251"/>
                  </a:cubicBezTo>
                  <a:cubicBezTo>
                    <a:pt x="1929" y="84"/>
                    <a:pt x="1703" y="1"/>
                    <a:pt x="1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15"/>
          <p:cNvGrpSpPr/>
          <p:nvPr/>
        </p:nvGrpSpPr>
        <p:grpSpPr>
          <a:xfrm>
            <a:off x="228173" y="1827476"/>
            <a:ext cx="364415" cy="220936"/>
            <a:chOff x="3961923" y="2486317"/>
            <a:chExt cx="364415" cy="220936"/>
          </a:xfrm>
        </p:grpSpPr>
        <p:sp>
          <p:nvSpPr>
            <p:cNvPr id="139" name="Google Shape;139;p15"/>
            <p:cNvSpPr/>
            <p:nvPr/>
          </p:nvSpPr>
          <p:spPr>
            <a:xfrm>
              <a:off x="4106764" y="2486507"/>
              <a:ext cx="219574" cy="220746"/>
            </a:xfrm>
            <a:custGeom>
              <a:avLst/>
              <a:gdLst/>
              <a:ahLst/>
              <a:cxnLst/>
              <a:rect l="l" t="t" r="r" b="b"/>
              <a:pathLst>
                <a:path w="6931" h="6968" extrusionOk="0">
                  <a:moveTo>
                    <a:pt x="4114" y="1"/>
                  </a:moveTo>
                  <a:cubicBezTo>
                    <a:pt x="4035" y="1"/>
                    <a:pt x="3953" y="69"/>
                    <a:pt x="3942" y="157"/>
                  </a:cubicBezTo>
                  <a:cubicBezTo>
                    <a:pt x="3930" y="240"/>
                    <a:pt x="4001" y="336"/>
                    <a:pt x="4085" y="348"/>
                  </a:cubicBezTo>
                  <a:cubicBezTo>
                    <a:pt x="4906" y="455"/>
                    <a:pt x="5633" y="895"/>
                    <a:pt x="6085" y="1574"/>
                  </a:cubicBezTo>
                  <a:cubicBezTo>
                    <a:pt x="6764" y="2610"/>
                    <a:pt x="6728" y="3943"/>
                    <a:pt x="5954" y="4908"/>
                  </a:cubicBezTo>
                  <a:cubicBezTo>
                    <a:pt x="5918" y="4943"/>
                    <a:pt x="5906" y="4991"/>
                    <a:pt x="5918" y="5027"/>
                  </a:cubicBezTo>
                  <a:lnTo>
                    <a:pt x="5990" y="6539"/>
                  </a:lnTo>
                  <a:lnTo>
                    <a:pt x="5990" y="6539"/>
                  </a:lnTo>
                  <a:lnTo>
                    <a:pt x="4644" y="5896"/>
                  </a:lnTo>
                  <a:cubicBezTo>
                    <a:pt x="4609" y="5884"/>
                    <a:pt x="4561" y="5884"/>
                    <a:pt x="4525" y="5884"/>
                  </a:cubicBezTo>
                  <a:cubicBezTo>
                    <a:pt x="4272" y="5957"/>
                    <a:pt x="4014" y="5992"/>
                    <a:pt x="3758" y="5992"/>
                  </a:cubicBezTo>
                  <a:cubicBezTo>
                    <a:pt x="2969" y="5992"/>
                    <a:pt x="2201" y="5659"/>
                    <a:pt x="1644" y="5074"/>
                  </a:cubicBezTo>
                  <a:cubicBezTo>
                    <a:pt x="1584" y="5015"/>
                    <a:pt x="1549" y="4955"/>
                    <a:pt x="1501" y="4896"/>
                  </a:cubicBezTo>
                  <a:cubicBezTo>
                    <a:pt x="1453" y="4836"/>
                    <a:pt x="1430" y="4789"/>
                    <a:pt x="1382" y="4729"/>
                  </a:cubicBezTo>
                  <a:lnTo>
                    <a:pt x="1382" y="4717"/>
                  </a:lnTo>
                  <a:cubicBezTo>
                    <a:pt x="1620" y="4300"/>
                    <a:pt x="1751" y="3836"/>
                    <a:pt x="1787" y="3384"/>
                  </a:cubicBezTo>
                  <a:cubicBezTo>
                    <a:pt x="1787" y="3288"/>
                    <a:pt x="1727" y="3205"/>
                    <a:pt x="1632" y="3205"/>
                  </a:cubicBezTo>
                  <a:cubicBezTo>
                    <a:pt x="1549" y="3205"/>
                    <a:pt x="1453" y="3265"/>
                    <a:pt x="1453" y="3348"/>
                  </a:cubicBezTo>
                  <a:cubicBezTo>
                    <a:pt x="1430" y="3836"/>
                    <a:pt x="1263" y="4312"/>
                    <a:pt x="977" y="4729"/>
                  </a:cubicBezTo>
                  <a:cubicBezTo>
                    <a:pt x="739" y="5074"/>
                    <a:pt x="441" y="5360"/>
                    <a:pt x="96" y="5586"/>
                  </a:cubicBezTo>
                  <a:cubicBezTo>
                    <a:pt x="25" y="5622"/>
                    <a:pt x="1" y="5729"/>
                    <a:pt x="37" y="5801"/>
                  </a:cubicBezTo>
                  <a:cubicBezTo>
                    <a:pt x="72" y="5848"/>
                    <a:pt x="132" y="5884"/>
                    <a:pt x="191" y="5884"/>
                  </a:cubicBezTo>
                  <a:cubicBezTo>
                    <a:pt x="215" y="5884"/>
                    <a:pt x="251" y="5860"/>
                    <a:pt x="275" y="5848"/>
                  </a:cubicBezTo>
                  <a:cubicBezTo>
                    <a:pt x="632" y="5622"/>
                    <a:pt x="953" y="5348"/>
                    <a:pt x="1192" y="5015"/>
                  </a:cubicBezTo>
                  <a:cubicBezTo>
                    <a:pt x="1203" y="5051"/>
                    <a:pt x="1215" y="5062"/>
                    <a:pt x="1251" y="5086"/>
                  </a:cubicBezTo>
                  <a:cubicBezTo>
                    <a:pt x="1311" y="5170"/>
                    <a:pt x="1370" y="5229"/>
                    <a:pt x="1406" y="5301"/>
                  </a:cubicBezTo>
                  <a:cubicBezTo>
                    <a:pt x="1811" y="5729"/>
                    <a:pt x="2323" y="6039"/>
                    <a:pt x="2894" y="6205"/>
                  </a:cubicBezTo>
                  <a:cubicBezTo>
                    <a:pt x="3179" y="6284"/>
                    <a:pt x="3465" y="6323"/>
                    <a:pt x="3749" y="6323"/>
                  </a:cubicBezTo>
                  <a:cubicBezTo>
                    <a:pt x="4021" y="6323"/>
                    <a:pt x="4293" y="6287"/>
                    <a:pt x="4561" y="6217"/>
                  </a:cubicBezTo>
                  <a:lnTo>
                    <a:pt x="6109" y="6956"/>
                  </a:lnTo>
                  <a:cubicBezTo>
                    <a:pt x="6145" y="6967"/>
                    <a:pt x="6156" y="6967"/>
                    <a:pt x="6192" y="6967"/>
                  </a:cubicBezTo>
                  <a:cubicBezTo>
                    <a:pt x="6216" y="6967"/>
                    <a:pt x="6252" y="6956"/>
                    <a:pt x="6275" y="6932"/>
                  </a:cubicBezTo>
                  <a:cubicBezTo>
                    <a:pt x="6323" y="6908"/>
                    <a:pt x="6347" y="6848"/>
                    <a:pt x="6347" y="6789"/>
                  </a:cubicBezTo>
                  <a:lnTo>
                    <a:pt x="6275" y="5074"/>
                  </a:lnTo>
                  <a:cubicBezTo>
                    <a:pt x="6668" y="4574"/>
                    <a:pt x="6883" y="3955"/>
                    <a:pt x="6918" y="3300"/>
                  </a:cubicBezTo>
                  <a:cubicBezTo>
                    <a:pt x="6930" y="2622"/>
                    <a:pt x="6752" y="1967"/>
                    <a:pt x="6371" y="1383"/>
                  </a:cubicBezTo>
                  <a:cubicBezTo>
                    <a:pt x="5859" y="633"/>
                    <a:pt x="5037" y="121"/>
                    <a:pt x="4132" y="2"/>
                  </a:cubicBezTo>
                  <a:cubicBezTo>
                    <a:pt x="4126" y="1"/>
                    <a:pt x="4120" y="1"/>
                    <a:pt x="4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3961923" y="2486317"/>
              <a:ext cx="259839" cy="220936"/>
            </a:xfrm>
            <a:custGeom>
              <a:avLst/>
              <a:gdLst/>
              <a:ahLst/>
              <a:cxnLst/>
              <a:rect l="l" t="t" r="r" b="b"/>
              <a:pathLst>
                <a:path w="8202" h="6974" extrusionOk="0">
                  <a:moveTo>
                    <a:pt x="3198" y="1"/>
                  </a:moveTo>
                  <a:cubicBezTo>
                    <a:pt x="2177" y="1"/>
                    <a:pt x="1174" y="493"/>
                    <a:pt x="560" y="1413"/>
                  </a:cubicBezTo>
                  <a:cubicBezTo>
                    <a:pt x="179" y="1973"/>
                    <a:pt x="1" y="2640"/>
                    <a:pt x="25" y="3318"/>
                  </a:cubicBezTo>
                  <a:cubicBezTo>
                    <a:pt x="60" y="3949"/>
                    <a:pt x="287" y="4556"/>
                    <a:pt x="668" y="5080"/>
                  </a:cubicBezTo>
                  <a:lnTo>
                    <a:pt x="596" y="6795"/>
                  </a:lnTo>
                  <a:cubicBezTo>
                    <a:pt x="596" y="6854"/>
                    <a:pt x="620" y="6914"/>
                    <a:pt x="668" y="6938"/>
                  </a:cubicBezTo>
                  <a:cubicBezTo>
                    <a:pt x="703" y="6962"/>
                    <a:pt x="727" y="6973"/>
                    <a:pt x="763" y="6973"/>
                  </a:cubicBezTo>
                  <a:cubicBezTo>
                    <a:pt x="787" y="6973"/>
                    <a:pt x="799" y="6973"/>
                    <a:pt x="834" y="6962"/>
                  </a:cubicBezTo>
                  <a:lnTo>
                    <a:pt x="2382" y="6235"/>
                  </a:lnTo>
                  <a:cubicBezTo>
                    <a:pt x="2647" y="6300"/>
                    <a:pt x="2916" y="6333"/>
                    <a:pt x="3186" y="6333"/>
                  </a:cubicBezTo>
                  <a:cubicBezTo>
                    <a:pt x="3512" y="6333"/>
                    <a:pt x="3837" y="6285"/>
                    <a:pt x="4156" y="6188"/>
                  </a:cubicBezTo>
                  <a:cubicBezTo>
                    <a:pt x="4240" y="6152"/>
                    <a:pt x="4287" y="6069"/>
                    <a:pt x="4251" y="5973"/>
                  </a:cubicBezTo>
                  <a:cubicBezTo>
                    <a:pt x="4233" y="5909"/>
                    <a:pt x="4172" y="5866"/>
                    <a:pt x="4107" y="5866"/>
                  </a:cubicBezTo>
                  <a:cubicBezTo>
                    <a:pt x="4088" y="5866"/>
                    <a:pt x="4068" y="5870"/>
                    <a:pt x="4049" y="5878"/>
                  </a:cubicBezTo>
                  <a:cubicBezTo>
                    <a:pt x="3772" y="5971"/>
                    <a:pt x="3484" y="6015"/>
                    <a:pt x="3198" y="6015"/>
                  </a:cubicBezTo>
                  <a:cubicBezTo>
                    <a:pt x="2931" y="6015"/>
                    <a:pt x="2664" y="5976"/>
                    <a:pt x="2406" y="5902"/>
                  </a:cubicBezTo>
                  <a:cubicBezTo>
                    <a:pt x="2391" y="5897"/>
                    <a:pt x="2376" y="5894"/>
                    <a:pt x="2361" y="5894"/>
                  </a:cubicBezTo>
                  <a:cubicBezTo>
                    <a:pt x="2339" y="5894"/>
                    <a:pt x="2315" y="5900"/>
                    <a:pt x="2287" y="5914"/>
                  </a:cubicBezTo>
                  <a:lnTo>
                    <a:pt x="941" y="6533"/>
                  </a:lnTo>
                  <a:lnTo>
                    <a:pt x="941" y="6533"/>
                  </a:lnTo>
                  <a:lnTo>
                    <a:pt x="1013" y="5021"/>
                  </a:lnTo>
                  <a:cubicBezTo>
                    <a:pt x="1013" y="4985"/>
                    <a:pt x="1001" y="4949"/>
                    <a:pt x="977" y="4902"/>
                  </a:cubicBezTo>
                  <a:cubicBezTo>
                    <a:pt x="203" y="3937"/>
                    <a:pt x="168" y="2604"/>
                    <a:pt x="846" y="1568"/>
                  </a:cubicBezTo>
                  <a:cubicBezTo>
                    <a:pt x="1393" y="759"/>
                    <a:pt x="2293" y="318"/>
                    <a:pt x="3208" y="318"/>
                  </a:cubicBezTo>
                  <a:cubicBezTo>
                    <a:pt x="3748" y="318"/>
                    <a:pt x="4294" y="472"/>
                    <a:pt x="4775" y="794"/>
                  </a:cubicBezTo>
                  <a:cubicBezTo>
                    <a:pt x="5430" y="1247"/>
                    <a:pt x="5883" y="1949"/>
                    <a:pt x="6002" y="2735"/>
                  </a:cubicBezTo>
                  <a:cubicBezTo>
                    <a:pt x="6013" y="2811"/>
                    <a:pt x="6083" y="2867"/>
                    <a:pt x="6168" y="2867"/>
                  </a:cubicBezTo>
                  <a:cubicBezTo>
                    <a:pt x="6176" y="2867"/>
                    <a:pt x="6184" y="2867"/>
                    <a:pt x="6192" y="2866"/>
                  </a:cubicBezTo>
                  <a:cubicBezTo>
                    <a:pt x="6275" y="2854"/>
                    <a:pt x="6335" y="2759"/>
                    <a:pt x="6323" y="2675"/>
                  </a:cubicBezTo>
                  <a:cubicBezTo>
                    <a:pt x="6264" y="2282"/>
                    <a:pt x="6133" y="1913"/>
                    <a:pt x="5954" y="1592"/>
                  </a:cubicBezTo>
                  <a:cubicBezTo>
                    <a:pt x="5990" y="1532"/>
                    <a:pt x="6025" y="1473"/>
                    <a:pt x="6073" y="1413"/>
                  </a:cubicBezTo>
                  <a:cubicBezTo>
                    <a:pt x="6133" y="1330"/>
                    <a:pt x="6192" y="1270"/>
                    <a:pt x="6252" y="1199"/>
                  </a:cubicBezTo>
                  <a:cubicBezTo>
                    <a:pt x="6395" y="1056"/>
                    <a:pt x="6561" y="901"/>
                    <a:pt x="6740" y="782"/>
                  </a:cubicBezTo>
                  <a:cubicBezTo>
                    <a:pt x="7121" y="520"/>
                    <a:pt x="7585" y="365"/>
                    <a:pt x="8050" y="318"/>
                  </a:cubicBezTo>
                  <a:cubicBezTo>
                    <a:pt x="8057" y="320"/>
                    <a:pt x="8065" y="322"/>
                    <a:pt x="8073" y="322"/>
                  </a:cubicBezTo>
                  <a:cubicBezTo>
                    <a:pt x="8137" y="322"/>
                    <a:pt x="8202" y="238"/>
                    <a:pt x="8180" y="163"/>
                  </a:cubicBezTo>
                  <a:cubicBezTo>
                    <a:pt x="8169" y="75"/>
                    <a:pt x="8107" y="7"/>
                    <a:pt x="8022" y="7"/>
                  </a:cubicBezTo>
                  <a:cubicBezTo>
                    <a:pt x="8016" y="7"/>
                    <a:pt x="8009" y="7"/>
                    <a:pt x="8002" y="8"/>
                  </a:cubicBezTo>
                  <a:cubicBezTo>
                    <a:pt x="7490" y="56"/>
                    <a:pt x="6978" y="234"/>
                    <a:pt x="6549" y="532"/>
                  </a:cubicBezTo>
                  <a:cubicBezTo>
                    <a:pt x="6359" y="663"/>
                    <a:pt x="6156" y="818"/>
                    <a:pt x="6002" y="996"/>
                  </a:cubicBezTo>
                  <a:cubicBezTo>
                    <a:pt x="5918" y="1068"/>
                    <a:pt x="5859" y="1139"/>
                    <a:pt x="5799" y="1211"/>
                  </a:cubicBezTo>
                  <a:cubicBezTo>
                    <a:pt x="5787" y="1247"/>
                    <a:pt x="5764" y="1258"/>
                    <a:pt x="5740" y="1294"/>
                  </a:cubicBezTo>
                  <a:cubicBezTo>
                    <a:pt x="5525" y="996"/>
                    <a:pt x="5252" y="735"/>
                    <a:pt x="4954" y="532"/>
                  </a:cubicBezTo>
                  <a:cubicBezTo>
                    <a:pt x="4414" y="174"/>
                    <a:pt x="3803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4015113" y="2540870"/>
              <a:ext cx="96212" cy="95832"/>
            </a:xfrm>
            <a:custGeom>
              <a:avLst/>
              <a:gdLst/>
              <a:ahLst/>
              <a:cxnLst/>
              <a:rect l="l" t="t" r="r" b="b"/>
              <a:pathLst>
                <a:path w="3037" h="3025" extrusionOk="0">
                  <a:moveTo>
                    <a:pt x="1418" y="346"/>
                  </a:moveTo>
                  <a:cubicBezTo>
                    <a:pt x="2013" y="346"/>
                    <a:pt x="2501" y="834"/>
                    <a:pt x="2501" y="1430"/>
                  </a:cubicBezTo>
                  <a:cubicBezTo>
                    <a:pt x="2501" y="1668"/>
                    <a:pt x="2430" y="1894"/>
                    <a:pt x="2299" y="2072"/>
                  </a:cubicBezTo>
                  <a:lnTo>
                    <a:pt x="1537" y="1310"/>
                  </a:lnTo>
                  <a:cubicBezTo>
                    <a:pt x="1507" y="1281"/>
                    <a:pt x="1462" y="1266"/>
                    <a:pt x="1418" y="1266"/>
                  </a:cubicBezTo>
                  <a:cubicBezTo>
                    <a:pt x="1373" y="1266"/>
                    <a:pt x="1328" y="1281"/>
                    <a:pt x="1298" y="1310"/>
                  </a:cubicBezTo>
                  <a:cubicBezTo>
                    <a:pt x="1239" y="1370"/>
                    <a:pt x="1239" y="1489"/>
                    <a:pt x="1298" y="1549"/>
                  </a:cubicBezTo>
                  <a:lnTo>
                    <a:pt x="2060" y="2311"/>
                  </a:lnTo>
                  <a:cubicBezTo>
                    <a:pt x="1870" y="2442"/>
                    <a:pt x="1656" y="2513"/>
                    <a:pt x="1418" y="2513"/>
                  </a:cubicBezTo>
                  <a:cubicBezTo>
                    <a:pt x="822" y="2513"/>
                    <a:pt x="334" y="2025"/>
                    <a:pt x="334" y="1430"/>
                  </a:cubicBezTo>
                  <a:cubicBezTo>
                    <a:pt x="334" y="834"/>
                    <a:pt x="822" y="346"/>
                    <a:pt x="1418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30"/>
                  </a:cubicBezTo>
                  <a:cubicBezTo>
                    <a:pt x="1" y="2215"/>
                    <a:pt x="644" y="2858"/>
                    <a:pt x="1429" y="2858"/>
                  </a:cubicBezTo>
                  <a:cubicBezTo>
                    <a:pt x="1763" y="2858"/>
                    <a:pt x="2072" y="2739"/>
                    <a:pt x="2310" y="2549"/>
                  </a:cubicBezTo>
                  <a:lnTo>
                    <a:pt x="2739" y="2977"/>
                  </a:lnTo>
                  <a:cubicBezTo>
                    <a:pt x="2775" y="3001"/>
                    <a:pt x="2811" y="3025"/>
                    <a:pt x="2858" y="3025"/>
                  </a:cubicBezTo>
                  <a:cubicBezTo>
                    <a:pt x="2906" y="3025"/>
                    <a:pt x="2953" y="3001"/>
                    <a:pt x="2977" y="2977"/>
                  </a:cubicBezTo>
                  <a:cubicBezTo>
                    <a:pt x="3037" y="2918"/>
                    <a:pt x="3037" y="2811"/>
                    <a:pt x="2977" y="2739"/>
                  </a:cubicBezTo>
                  <a:lnTo>
                    <a:pt x="2549" y="2311"/>
                  </a:lnTo>
                  <a:cubicBezTo>
                    <a:pt x="2739" y="2072"/>
                    <a:pt x="2858" y="1751"/>
                    <a:pt x="2858" y="1430"/>
                  </a:cubicBezTo>
                  <a:cubicBezTo>
                    <a:pt x="2858" y="644"/>
                    <a:pt x="221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4186375" y="2539381"/>
              <a:ext cx="77331" cy="90541"/>
            </a:xfrm>
            <a:custGeom>
              <a:avLst/>
              <a:gdLst/>
              <a:ahLst/>
              <a:cxnLst/>
              <a:rect l="l" t="t" r="r" b="b"/>
              <a:pathLst>
                <a:path w="2441" h="2858" extrusionOk="0">
                  <a:moveTo>
                    <a:pt x="1203" y="607"/>
                  </a:moveTo>
                  <a:lnTo>
                    <a:pt x="1572" y="1524"/>
                  </a:lnTo>
                  <a:lnTo>
                    <a:pt x="834" y="1524"/>
                  </a:lnTo>
                  <a:lnTo>
                    <a:pt x="1203" y="607"/>
                  </a:lnTo>
                  <a:close/>
                  <a:moveTo>
                    <a:pt x="1215" y="0"/>
                  </a:moveTo>
                  <a:cubicBezTo>
                    <a:pt x="1155" y="0"/>
                    <a:pt x="1084" y="48"/>
                    <a:pt x="1072" y="107"/>
                  </a:cubicBezTo>
                  <a:lnTo>
                    <a:pt x="441" y="1619"/>
                  </a:lnTo>
                  <a:lnTo>
                    <a:pt x="24" y="2620"/>
                  </a:lnTo>
                  <a:cubicBezTo>
                    <a:pt x="0" y="2715"/>
                    <a:pt x="24" y="2798"/>
                    <a:pt x="119" y="2846"/>
                  </a:cubicBezTo>
                  <a:cubicBezTo>
                    <a:pt x="139" y="2851"/>
                    <a:pt x="159" y="2854"/>
                    <a:pt x="179" y="2854"/>
                  </a:cubicBezTo>
                  <a:cubicBezTo>
                    <a:pt x="245" y="2854"/>
                    <a:pt x="309" y="2823"/>
                    <a:pt x="345" y="2750"/>
                  </a:cubicBezTo>
                  <a:lnTo>
                    <a:pt x="714" y="1858"/>
                  </a:lnTo>
                  <a:lnTo>
                    <a:pt x="1750" y="1858"/>
                  </a:lnTo>
                  <a:lnTo>
                    <a:pt x="2131" y="2750"/>
                  </a:lnTo>
                  <a:cubicBezTo>
                    <a:pt x="2155" y="2810"/>
                    <a:pt x="2215" y="2858"/>
                    <a:pt x="2274" y="2858"/>
                  </a:cubicBezTo>
                  <a:cubicBezTo>
                    <a:pt x="2286" y="2858"/>
                    <a:pt x="2322" y="2858"/>
                    <a:pt x="2334" y="2846"/>
                  </a:cubicBezTo>
                  <a:cubicBezTo>
                    <a:pt x="2405" y="2798"/>
                    <a:pt x="2441" y="2715"/>
                    <a:pt x="2405" y="2620"/>
                  </a:cubicBezTo>
                  <a:lnTo>
                    <a:pt x="1988" y="1619"/>
                  </a:lnTo>
                  <a:lnTo>
                    <a:pt x="1369" y="107"/>
                  </a:lnTo>
                  <a:cubicBezTo>
                    <a:pt x="1334" y="48"/>
                    <a:pt x="1274" y="0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5"/>
          <p:cNvSpPr txBox="1"/>
          <p:nvPr/>
        </p:nvSpPr>
        <p:spPr>
          <a:xfrm>
            <a:off x="593975" y="3448000"/>
            <a:ext cx="37089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digital transformation is increasingly AI-driven.</a:t>
            </a:r>
            <a:endParaRPr sz="1600" dirty="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664793" y="2420770"/>
            <a:ext cx="36468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It commences with the need for </a:t>
            </a:r>
            <a:r>
              <a:rPr lang="en" sz="1600" b="1" dirty="0">
                <a:solidFill>
                  <a:schemeClr val="accent1">
                    <a:lumMod val="75000"/>
                  </a:schemeClr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digital authentication</a:t>
            </a:r>
            <a:r>
              <a:rPr lang="en" sz="1600" dirty="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endParaRPr sz="1600" dirty="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655939" y="1384125"/>
            <a:ext cx="36468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AI's integration into our daily lives is </a:t>
            </a:r>
            <a:r>
              <a:rPr lang="en" sz="1600" b="1" dirty="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fundamental </a:t>
            </a:r>
            <a:r>
              <a:rPr lang="en" sz="1600" dirty="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 the digital age.</a:t>
            </a:r>
            <a:endParaRPr sz="1600" dirty="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125" y="260800"/>
            <a:ext cx="4456650" cy="4549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1984475" y="264400"/>
            <a:ext cx="63438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&lt;/</a:t>
            </a:r>
            <a:r>
              <a:rPr lang="en" sz="2520" b="1">
                <a:latin typeface="Hanken Grotesk"/>
                <a:ea typeface="Hanken Grotesk"/>
                <a:cs typeface="Hanken Grotesk"/>
                <a:sym typeface="Hanken Grotesk"/>
              </a:rPr>
              <a:t>Defining AI</a:t>
            </a:r>
            <a:endParaRPr/>
          </a:p>
        </p:txBody>
      </p:sp>
      <p:grpSp>
        <p:nvGrpSpPr>
          <p:cNvPr id="152" name="Google Shape;152;p16"/>
          <p:cNvGrpSpPr/>
          <p:nvPr/>
        </p:nvGrpSpPr>
        <p:grpSpPr>
          <a:xfrm>
            <a:off x="0" y="1245413"/>
            <a:ext cx="4102011" cy="820212"/>
            <a:chOff x="5157116" y="1552576"/>
            <a:chExt cx="3502998" cy="820212"/>
          </a:xfrm>
        </p:grpSpPr>
        <p:sp>
          <p:nvSpPr>
            <p:cNvPr id="153" name="Google Shape;153;p16"/>
            <p:cNvSpPr txBox="1"/>
            <p:nvPr/>
          </p:nvSpPr>
          <p:spPr>
            <a:xfrm>
              <a:off x="5772132" y="1552576"/>
              <a:ext cx="2658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Bots</a:t>
              </a:r>
              <a:endPara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4" name="Google Shape;154;p16"/>
            <p:cNvSpPr txBox="1"/>
            <p:nvPr/>
          </p:nvSpPr>
          <p:spPr>
            <a:xfrm>
              <a:off x="5157116" y="1915588"/>
              <a:ext cx="3502998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Short for 'robots,' these are automated programs designed to perform actions based on specific algorithms, intended for human interfaces.</a:t>
              </a:r>
              <a:endParaRPr sz="1200"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155" name="Google Shape;155;p16"/>
          <p:cNvGrpSpPr/>
          <p:nvPr/>
        </p:nvGrpSpPr>
        <p:grpSpPr>
          <a:xfrm>
            <a:off x="1" y="2648476"/>
            <a:ext cx="4101967" cy="842274"/>
            <a:chOff x="814244" y="2886075"/>
            <a:chExt cx="2406128" cy="842274"/>
          </a:xfrm>
        </p:grpSpPr>
        <p:sp>
          <p:nvSpPr>
            <p:cNvPr id="156" name="Google Shape;156;p16"/>
            <p:cNvSpPr txBox="1"/>
            <p:nvPr/>
          </p:nvSpPr>
          <p:spPr>
            <a:xfrm>
              <a:off x="869588" y="2886075"/>
              <a:ext cx="21930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AI</a:t>
              </a:r>
              <a:endPara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57" name="Google Shape;157;p16"/>
            <p:cNvSpPr txBox="1"/>
            <p:nvPr/>
          </p:nvSpPr>
          <p:spPr>
            <a:xfrm>
              <a:off x="814244" y="3271149"/>
              <a:ext cx="2406128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An amalgamation of algorithms that mimic human actions and thought processes.</a:t>
              </a:r>
              <a:endParaRPr sz="1200"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158" name="Google Shape;158;p16"/>
          <p:cNvGrpSpPr/>
          <p:nvPr/>
        </p:nvGrpSpPr>
        <p:grpSpPr>
          <a:xfrm>
            <a:off x="0" y="3800300"/>
            <a:ext cx="4101834" cy="842276"/>
            <a:chOff x="5157265" y="3667125"/>
            <a:chExt cx="3502846" cy="842276"/>
          </a:xfrm>
        </p:grpSpPr>
        <p:sp>
          <p:nvSpPr>
            <p:cNvPr id="159" name="Google Shape;159;p16"/>
            <p:cNvSpPr txBox="1"/>
            <p:nvPr/>
          </p:nvSpPr>
          <p:spPr>
            <a:xfrm>
              <a:off x="5772132" y="3667125"/>
              <a:ext cx="2658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Generative AI</a:t>
              </a:r>
              <a:endPara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160" name="Google Shape;160;p16"/>
            <p:cNvSpPr txBox="1"/>
            <p:nvPr/>
          </p:nvSpPr>
          <p:spPr>
            <a:xfrm>
              <a:off x="5157265" y="4052201"/>
              <a:ext cx="3502846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A set of algorithms that replicate human actions and thinking to </a:t>
              </a:r>
              <a:r>
                <a:rPr lang="en" sz="1200" b="1" dirty="0">
                  <a:solidFill>
                    <a:schemeClr val="accent1">
                      <a:lumMod val="75000"/>
                    </a:schemeClr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generate</a:t>
              </a:r>
              <a:r>
                <a:rPr lang="en" sz="1200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content.</a:t>
              </a:r>
              <a:endParaRPr sz="1200"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161" name="Google Shape;161;p16"/>
          <p:cNvSpPr/>
          <p:nvPr/>
        </p:nvSpPr>
        <p:spPr>
          <a:xfrm>
            <a:off x="3833206" y="1339613"/>
            <a:ext cx="268800" cy="26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62" name="Google Shape;162;p16"/>
          <p:cNvSpPr/>
          <p:nvPr/>
        </p:nvSpPr>
        <p:spPr>
          <a:xfrm>
            <a:off x="3833031" y="2742682"/>
            <a:ext cx="268800" cy="26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163" name="Google Shape;163;p16"/>
          <p:cNvSpPr/>
          <p:nvPr/>
        </p:nvSpPr>
        <p:spPr>
          <a:xfrm>
            <a:off x="3833031" y="3894500"/>
            <a:ext cx="268800" cy="26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pic>
        <p:nvPicPr>
          <p:cNvPr id="164" name="Google Shape;16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9299" y="264400"/>
            <a:ext cx="4616075" cy="4594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720000" y="312225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&lt;/</a:t>
            </a:r>
            <a:r>
              <a:rPr lang="en" sz="2800"/>
              <a:t>The Humanization of AI and Understanding</a:t>
            </a:r>
            <a:endParaRPr sz="2800"/>
          </a:p>
        </p:txBody>
      </p:sp>
      <p:grpSp>
        <p:nvGrpSpPr>
          <p:cNvPr id="170" name="Google Shape;170;p17"/>
          <p:cNvGrpSpPr/>
          <p:nvPr/>
        </p:nvGrpSpPr>
        <p:grpSpPr>
          <a:xfrm>
            <a:off x="2863375" y="1062113"/>
            <a:ext cx="2477400" cy="1350800"/>
            <a:chOff x="2722350" y="729215"/>
            <a:chExt cx="2477400" cy="1350800"/>
          </a:xfrm>
        </p:grpSpPr>
        <p:sp>
          <p:nvSpPr>
            <p:cNvPr id="171" name="Google Shape;171;p17"/>
            <p:cNvSpPr txBox="1"/>
            <p:nvPr/>
          </p:nvSpPr>
          <p:spPr>
            <a:xfrm>
              <a:off x="2722350" y="1137115"/>
              <a:ext cx="2477400" cy="9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Broad and inclusive definitions of AI open the door to more human-like interactions.</a:t>
              </a:r>
              <a:endPara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72" name="Google Shape;172;p17"/>
            <p:cNvSpPr txBox="1"/>
            <p:nvPr/>
          </p:nvSpPr>
          <p:spPr>
            <a:xfrm>
              <a:off x="2722350" y="729215"/>
              <a:ext cx="2429700" cy="47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{Broad definitions</a:t>
              </a:r>
              <a:r>
                <a:rPr lang="en" sz="1900">
                  <a:solidFill>
                    <a:schemeClr val="accent1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1900">
                <a:solidFill>
                  <a:schemeClr val="accen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173" name="Google Shape;173;p17"/>
          <p:cNvGrpSpPr/>
          <p:nvPr/>
        </p:nvGrpSpPr>
        <p:grpSpPr>
          <a:xfrm>
            <a:off x="2893690" y="2856763"/>
            <a:ext cx="2708783" cy="1651733"/>
            <a:chOff x="6248082" y="2610901"/>
            <a:chExt cx="2167200" cy="1651733"/>
          </a:xfrm>
        </p:grpSpPr>
        <p:sp>
          <p:nvSpPr>
            <p:cNvPr id="174" name="Google Shape;174;p17"/>
            <p:cNvSpPr txBox="1"/>
            <p:nvPr/>
          </p:nvSpPr>
          <p:spPr>
            <a:xfrm>
              <a:off x="6265033" y="3127134"/>
              <a:ext cx="2095200" cy="11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A wide understanding of AI influences how </a:t>
              </a:r>
              <a:r>
                <a:rPr lang="en" sz="1200" b="1" dirty="0">
                  <a:solidFill>
                    <a:schemeClr val="accent1">
                      <a:lumMod val="75000"/>
                    </a:schemeClr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developers design AI systems</a:t>
              </a:r>
              <a:r>
                <a:rPr lang="en" sz="1200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, blurring the lines between a simple program and true AI.</a:t>
              </a:r>
              <a:endParaRPr sz="1200"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75" name="Google Shape;175;p17"/>
            <p:cNvSpPr txBox="1"/>
            <p:nvPr/>
          </p:nvSpPr>
          <p:spPr>
            <a:xfrm>
              <a:off x="6248082" y="2610901"/>
              <a:ext cx="2167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{Influence on development</a:t>
              </a:r>
              <a:r>
                <a:rPr lang="en" sz="1900">
                  <a:solidFill>
                    <a:schemeClr val="accent2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19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cxnSp>
        <p:nvCxnSpPr>
          <p:cNvPr id="176" name="Google Shape;176;p17"/>
          <p:cNvCxnSpPr>
            <a:stCxn id="177" idx="0"/>
            <a:endCxn id="172" idx="1"/>
          </p:cNvCxnSpPr>
          <p:nvPr/>
        </p:nvCxnSpPr>
        <p:spPr>
          <a:xfrm rot="-5400000">
            <a:off x="1404588" y="1434875"/>
            <a:ext cx="1593300" cy="13245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17"/>
          <p:cNvCxnSpPr>
            <a:stCxn id="171" idx="1"/>
            <a:endCxn id="175" idx="0"/>
          </p:cNvCxnSpPr>
          <p:nvPr/>
        </p:nvCxnSpPr>
        <p:spPr>
          <a:xfrm>
            <a:off x="2863375" y="1941463"/>
            <a:ext cx="1384800" cy="915300"/>
          </a:xfrm>
          <a:prstGeom prst="bentConnector4">
            <a:avLst>
              <a:gd name="adj1" fmla="val -17196"/>
              <a:gd name="adj2" fmla="val 7575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79" name="Google Shape;179;p17"/>
          <p:cNvGrpSpPr/>
          <p:nvPr/>
        </p:nvGrpSpPr>
        <p:grpSpPr>
          <a:xfrm>
            <a:off x="184638" y="2893775"/>
            <a:ext cx="2708712" cy="1577625"/>
            <a:chOff x="714600" y="1433265"/>
            <a:chExt cx="2708712" cy="1577625"/>
          </a:xfrm>
        </p:grpSpPr>
        <p:sp>
          <p:nvSpPr>
            <p:cNvPr id="180" name="Google Shape;180;p17"/>
            <p:cNvSpPr txBox="1"/>
            <p:nvPr/>
          </p:nvSpPr>
          <p:spPr>
            <a:xfrm>
              <a:off x="714612" y="1930890"/>
              <a:ext cx="2708700" cy="10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How we perceive and interact with AI is shaped by our understanding of what constitutes a 'artificial intelligence'.</a:t>
              </a:r>
              <a:endParaRPr sz="120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77" name="Google Shape;177;p17"/>
            <p:cNvSpPr txBox="1"/>
            <p:nvPr/>
          </p:nvSpPr>
          <p:spPr>
            <a:xfrm>
              <a:off x="714600" y="1433265"/>
              <a:ext cx="27087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{Perception and interaction</a:t>
              </a:r>
              <a:r>
                <a:rPr lang="en" sz="1800">
                  <a:solidFill>
                    <a:schemeClr val="lt2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18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pic>
        <p:nvPicPr>
          <p:cNvPr id="181" name="Google Shape;1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925" y="1150100"/>
            <a:ext cx="3358400" cy="33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 txBox="1">
            <a:spLocks noGrp="1"/>
          </p:cNvSpPr>
          <p:nvPr>
            <p:ph type="title"/>
          </p:nvPr>
        </p:nvSpPr>
        <p:spPr>
          <a:xfrm>
            <a:off x="253525" y="132800"/>
            <a:ext cx="6551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&lt;/</a:t>
            </a:r>
            <a:r>
              <a:rPr lang="en"/>
              <a:t>Blurring Human-AI Lines</a:t>
            </a:r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1374000" y="2312294"/>
            <a:ext cx="39000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AI technologies that mimic human behaviors include chatbots, facial recognition systems, and deepfake technology.</a:t>
            </a:r>
            <a:endParaRPr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8" name="Google Shape;188;p18"/>
          <p:cNvSpPr txBox="1"/>
          <p:nvPr/>
        </p:nvSpPr>
        <p:spPr>
          <a:xfrm>
            <a:off x="1373975" y="3582600"/>
            <a:ext cx="39000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dirty="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This blurring raises ethical concerns about authenticity and the potential for AI to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deceive</a:t>
            </a:r>
            <a:r>
              <a:rPr lang="en" dirty="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or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manipulate</a:t>
            </a:r>
            <a:r>
              <a:rPr lang="en" dirty="0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endParaRPr dirty="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9" name="Google Shape;189;p18"/>
          <p:cNvSpPr txBox="1"/>
          <p:nvPr/>
        </p:nvSpPr>
        <p:spPr>
          <a:xfrm>
            <a:off x="1373950" y="1042000"/>
            <a:ext cx="39000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AI mimics human behaviors, such as answering questions, recognizing emotions, and creating content.</a:t>
            </a:r>
            <a:endParaRPr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734688" y="1354100"/>
            <a:ext cx="361800" cy="361800"/>
          </a:xfrm>
          <a:prstGeom prst="ellipse">
            <a:avLst/>
          </a:prstGeom>
          <a:noFill/>
          <a:ln w="19050" cap="flat" cmpd="sng">
            <a:solidFill>
              <a:srgbClr val="94EE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4EE6B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sz="1800" b="1">
              <a:solidFill>
                <a:srgbClr val="94EE6B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91" name="Google Shape;191;p18"/>
          <p:cNvSpPr/>
          <p:nvPr/>
        </p:nvSpPr>
        <p:spPr>
          <a:xfrm>
            <a:off x="734725" y="2624413"/>
            <a:ext cx="361800" cy="361800"/>
          </a:xfrm>
          <a:prstGeom prst="ellipse">
            <a:avLst/>
          </a:prstGeom>
          <a:noFill/>
          <a:ln w="19050" cap="flat" cmpd="sng">
            <a:solidFill>
              <a:srgbClr val="94EE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4EE6B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sz="1800" b="1">
              <a:solidFill>
                <a:srgbClr val="94EE6B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92" name="Google Shape;192;p18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w="19050" cap="flat" cmpd="sng">
            <a:solidFill>
              <a:srgbClr val="94EE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4EE6B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sz="1800" b="1">
              <a:solidFill>
                <a:srgbClr val="94EE6B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pic>
        <p:nvPicPr>
          <p:cNvPr id="193" name="Google Shape;1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950" y="1101800"/>
            <a:ext cx="3594952" cy="359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>
            <a:spLocks noGrp="1"/>
          </p:cNvSpPr>
          <p:nvPr>
            <p:ph type="title"/>
          </p:nvPr>
        </p:nvSpPr>
        <p:spPr>
          <a:xfrm>
            <a:off x="552525" y="269025"/>
            <a:ext cx="4685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&lt;/</a:t>
            </a:r>
            <a:r>
              <a:rPr lang="en"/>
              <a:t>Social factors</a:t>
            </a:r>
            <a:endParaRPr/>
          </a:p>
        </p:txBody>
      </p:sp>
      <p:grpSp>
        <p:nvGrpSpPr>
          <p:cNvPr id="199" name="Google Shape;199;p19"/>
          <p:cNvGrpSpPr/>
          <p:nvPr/>
        </p:nvGrpSpPr>
        <p:grpSpPr>
          <a:xfrm>
            <a:off x="3142350" y="1967338"/>
            <a:ext cx="2193013" cy="1242175"/>
            <a:chOff x="869588" y="2886075"/>
            <a:chExt cx="2193013" cy="1242175"/>
          </a:xfrm>
        </p:grpSpPr>
        <p:sp>
          <p:nvSpPr>
            <p:cNvPr id="200" name="Google Shape;200;p19"/>
            <p:cNvSpPr txBox="1"/>
            <p:nvPr/>
          </p:nvSpPr>
          <p:spPr>
            <a:xfrm>
              <a:off x="869588" y="2886075"/>
              <a:ext cx="21930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Engagement</a:t>
              </a:r>
              <a:endPara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01" name="Google Shape;201;p19"/>
            <p:cNvSpPr txBox="1"/>
            <p:nvPr/>
          </p:nvSpPr>
          <p:spPr>
            <a:xfrm>
              <a:off x="869600" y="3271150"/>
              <a:ext cx="2193000" cy="85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Cognitive biases and emotions influence AI interactions.</a:t>
              </a:r>
              <a:endParaRPr sz="1200"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sp>
        <p:nvSpPr>
          <p:cNvPr id="202" name="Google Shape;202;p19"/>
          <p:cNvSpPr/>
          <p:nvPr/>
        </p:nvSpPr>
        <p:spPr>
          <a:xfrm>
            <a:off x="3989573" y="1278135"/>
            <a:ext cx="498600" cy="498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sp>
        <p:nvSpPr>
          <p:cNvPr id="203" name="Google Shape;203;p19"/>
          <p:cNvSpPr/>
          <p:nvPr/>
        </p:nvSpPr>
        <p:spPr>
          <a:xfrm>
            <a:off x="3989573" y="3403194"/>
            <a:ext cx="498600" cy="498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ntico"/>
              <a:ea typeface="Quantico"/>
              <a:cs typeface="Quantico"/>
              <a:sym typeface="Quantico"/>
            </a:endParaRPr>
          </a:p>
        </p:txBody>
      </p:sp>
      <p:cxnSp>
        <p:nvCxnSpPr>
          <p:cNvPr id="204" name="Google Shape;204;p19"/>
          <p:cNvCxnSpPr>
            <a:stCxn id="202" idx="2"/>
            <a:endCxn id="200" idx="0"/>
          </p:cNvCxnSpPr>
          <p:nvPr/>
        </p:nvCxnSpPr>
        <p:spPr>
          <a:xfrm>
            <a:off x="4238873" y="1776735"/>
            <a:ext cx="0" cy="190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" name="Google Shape;205;p19"/>
          <p:cNvCxnSpPr>
            <a:stCxn id="201" idx="2"/>
            <a:endCxn id="203" idx="0"/>
          </p:cNvCxnSpPr>
          <p:nvPr/>
        </p:nvCxnSpPr>
        <p:spPr>
          <a:xfrm>
            <a:off x="4238863" y="3209512"/>
            <a:ext cx="0" cy="193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6" name="Google Shape;206;p19"/>
          <p:cNvGrpSpPr/>
          <p:nvPr/>
        </p:nvGrpSpPr>
        <p:grpSpPr>
          <a:xfrm flipH="1">
            <a:off x="455090" y="2746413"/>
            <a:ext cx="2109647" cy="1005900"/>
            <a:chOff x="5772140" y="1552567"/>
            <a:chExt cx="3072600" cy="1005900"/>
          </a:xfrm>
        </p:grpSpPr>
        <p:sp>
          <p:nvSpPr>
            <p:cNvPr id="207" name="Google Shape;207;p19"/>
            <p:cNvSpPr txBox="1"/>
            <p:nvPr/>
          </p:nvSpPr>
          <p:spPr>
            <a:xfrm>
              <a:off x="5772140" y="1552567"/>
              <a:ext cx="28932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Influence</a:t>
              </a:r>
              <a:endPara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08" name="Google Shape;208;p19"/>
            <p:cNvSpPr txBox="1"/>
            <p:nvPr/>
          </p:nvSpPr>
          <p:spPr>
            <a:xfrm>
              <a:off x="5772140" y="2009767"/>
              <a:ext cx="30726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Psychological factors, like </a:t>
              </a:r>
              <a:r>
                <a:rPr lang="en" sz="1200" b="1" dirty="0">
                  <a:solidFill>
                    <a:schemeClr val="accent1">
                      <a:lumMod val="75000"/>
                    </a:schemeClr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fear</a:t>
              </a:r>
              <a:r>
                <a:rPr lang="en" sz="1200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 and privacy concerns, impact AI acceptance.</a:t>
              </a:r>
              <a:endParaRPr sz="1200"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209" name="Google Shape;209;p19"/>
          <p:cNvGrpSpPr/>
          <p:nvPr/>
        </p:nvGrpSpPr>
        <p:grpSpPr>
          <a:xfrm flipH="1">
            <a:off x="455089" y="1241721"/>
            <a:ext cx="2109654" cy="933767"/>
            <a:chOff x="5772132" y="1552576"/>
            <a:chExt cx="3072610" cy="933767"/>
          </a:xfrm>
        </p:grpSpPr>
        <p:sp>
          <p:nvSpPr>
            <p:cNvPr id="210" name="Google Shape;210;p19"/>
            <p:cNvSpPr txBox="1"/>
            <p:nvPr/>
          </p:nvSpPr>
          <p:spPr>
            <a:xfrm>
              <a:off x="5772132" y="1552576"/>
              <a:ext cx="2658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Perception</a:t>
              </a:r>
              <a:endParaRPr sz="22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11" name="Google Shape;211;p19"/>
            <p:cNvSpPr txBox="1"/>
            <p:nvPr/>
          </p:nvSpPr>
          <p:spPr>
            <a:xfrm>
              <a:off x="5772142" y="1937643"/>
              <a:ext cx="30726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Society often distinguishes between AI and human actions.</a:t>
              </a:r>
              <a:endParaRPr sz="1200"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cxnSp>
        <p:nvCxnSpPr>
          <p:cNvPr id="212" name="Google Shape;212;p19"/>
          <p:cNvCxnSpPr>
            <a:stCxn id="200" idx="1"/>
            <a:endCxn id="210" idx="1"/>
          </p:cNvCxnSpPr>
          <p:nvPr/>
        </p:nvCxnSpPr>
        <p:spPr>
          <a:xfrm rot="10800000">
            <a:off x="2564850" y="1470238"/>
            <a:ext cx="577500" cy="725700"/>
          </a:xfrm>
          <a:prstGeom prst="bentConnector3">
            <a:avLst>
              <a:gd name="adj1" fmla="val 5000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19"/>
          <p:cNvCxnSpPr>
            <a:stCxn id="200" idx="1"/>
            <a:endCxn id="207" idx="1"/>
          </p:cNvCxnSpPr>
          <p:nvPr/>
        </p:nvCxnSpPr>
        <p:spPr>
          <a:xfrm flipH="1">
            <a:off x="2564850" y="2195938"/>
            <a:ext cx="577500" cy="779100"/>
          </a:xfrm>
          <a:prstGeom prst="bentConnector3">
            <a:avLst>
              <a:gd name="adj1" fmla="val 5001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14" name="Google Shape;214;p19"/>
          <p:cNvGrpSpPr/>
          <p:nvPr/>
        </p:nvGrpSpPr>
        <p:grpSpPr>
          <a:xfrm>
            <a:off x="4047294" y="1344551"/>
            <a:ext cx="383156" cy="365768"/>
            <a:chOff x="3782474" y="1390029"/>
            <a:chExt cx="498382" cy="470987"/>
          </a:xfrm>
        </p:grpSpPr>
        <p:sp>
          <p:nvSpPr>
            <p:cNvPr id="215" name="Google Shape;215;p19"/>
            <p:cNvSpPr/>
            <p:nvPr/>
          </p:nvSpPr>
          <p:spPr>
            <a:xfrm>
              <a:off x="3782474" y="1390029"/>
              <a:ext cx="498382" cy="470987"/>
            </a:xfrm>
            <a:custGeom>
              <a:avLst/>
              <a:gdLst/>
              <a:ahLst/>
              <a:cxnLst/>
              <a:rect l="l" t="t" r="r" b="b"/>
              <a:pathLst>
                <a:path w="16500" h="15593" extrusionOk="0">
                  <a:moveTo>
                    <a:pt x="10397" y="13379"/>
                  </a:moveTo>
                  <a:lnTo>
                    <a:pt x="10397" y="13555"/>
                  </a:lnTo>
                  <a:cubicBezTo>
                    <a:pt x="10397" y="13733"/>
                    <a:pt x="10252" y="13878"/>
                    <a:pt x="10075" y="13878"/>
                  </a:cubicBezTo>
                  <a:lnTo>
                    <a:pt x="6429" y="13878"/>
                  </a:lnTo>
                  <a:cubicBezTo>
                    <a:pt x="6251" y="13878"/>
                    <a:pt x="6106" y="13733"/>
                    <a:pt x="6106" y="13555"/>
                  </a:cubicBezTo>
                  <a:lnTo>
                    <a:pt x="6106" y="13379"/>
                  </a:lnTo>
                  <a:close/>
                  <a:moveTo>
                    <a:pt x="14294" y="3482"/>
                  </a:moveTo>
                  <a:cubicBezTo>
                    <a:pt x="14815" y="3482"/>
                    <a:pt x="15239" y="3905"/>
                    <a:pt x="15239" y="4427"/>
                  </a:cubicBezTo>
                  <a:lnTo>
                    <a:pt x="15239" y="12898"/>
                  </a:lnTo>
                  <a:lnTo>
                    <a:pt x="4216" y="12898"/>
                  </a:lnTo>
                  <a:cubicBezTo>
                    <a:pt x="4083" y="12898"/>
                    <a:pt x="3975" y="13006"/>
                    <a:pt x="3975" y="13139"/>
                  </a:cubicBezTo>
                  <a:cubicBezTo>
                    <a:pt x="3975" y="13272"/>
                    <a:pt x="4083" y="13380"/>
                    <a:pt x="4216" y="13380"/>
                  </a:cubicBezTo>
                  <a:lnTo>
                    <a:pt x="5625" y="13380"/>
                  </a:lnTo>
                  <a:lnTo>
                    <a:pt x="5625" y="13557"/>
                  </a:lnTo>
                  <a:cubicBezTo>
                    <a:pt x="5625" y="14000"/>
                    <a:pt x="5984" y="14359"/>
                    <a:pt x="6427" y="14359"/>
                  </a:cubicBezTo>
                  <a:lnTo>
                    <a:pt x="10073" y="14359"/>
                  </a:lnTo>
                  <a:cubicBezTo>
                    <a:pt x="10516" y="14359"/>
                    <a:pt x="10876" y="14000"/>
                    <a:pt x="10876" y="13557"/>
                  </a:cubicBezTo>
                  <a:lnTo>
                    <a:pt x="10876" y="13380"/>
                  </a:lnTo>
                  <a:lnTo>
                    <a:pt x="15480" y="13380"/>
                  </a:lnTo>
                  <a:cubicBezTo>
                    <a:pt x="15649" y="13380"/>
                    <a:pt x="15799" y="13462"/>
                    <a:pt x="15890" y="13603"/>
                  </a:cubicBezTo>
                  <a:cubicBezTo>
                    <a:pt x="15983" y="13744"/>
                    <a:pt x="15995" y="13913"/>
                    <a:pt x="15926" y="14066"/>
                  </a:cubicBezTo>
                  <a:lnTo>
                    <a:pt x="15737" y="14484"/>
                  </a:lnTo>
                  <a:cubicBezTo>
                    <a:pt x="15565" y="14865"/>
                    <a:pt x="15182" y="15112"/>
                    <a:pt x="14763" y="15112"/>
                  </a:cubicBezTo>
                  <a:lnTo>
                    <a:pt x="1742" y="15112"/>
                  </a:lnTo>
                  <a:cubicBezTo>
                    <a:pt x="1323" y="15112"/>
                    <a:pt x="940" y="14865"/>
                    <a:pt x="768" y="14484"/>
                  </a:cubicBezTo>
                  <a:lnTo>
                    <a:pt x="580" y="14066"/>
                  </a:lnTo>
                  <a:cubicBezTo>
                    <a:pt x="510" y="13913"/>
                    <a:pt x="522" y="13744"/>
                    <a:pt x="614" y="13601"/>
                  </a:cubicBezTo>
                  <a:cubicBezTo>
                    <a:pt x="705" y="13459"/>
                    <a:pt x="855" y="13379"/>
                    <a:pt x="1024" y="13379"/>
                  </a:cubicBezTo>
                  <a:lnTo>
                    <a:pt x="3099" y="13379"/>
                  </a:lnTo>
                  <a:cubicBezTo>
                    <a:pt x="3232" y="13379"/>
                    <a:pt x="3339" y="13271"/>
                    <a:pt x="3339" y="13138"/>
                  </a:cubicBezTo>
                  <a:cubicBezTo>
                    <a:pt x="3339" y="13005"/>
                    <a:pt x="3232" y="12897"/>
                    <a:pt x="3099" y="12897"/>
                  </a:cubicBezTo>
                  <a:lnTo>
                    <a:pt x="1262" y="12897"/>
                  </a:lnTo>
                  <a:lnTo>
                    <a:pt x="1262" y="4428"/>
                  </a:lnTo>
                  <a:cubicBezTo>
                    <a:pt x="1262" y="3907"/>
                    <a:pt x="1686" y="3483"/>
                    <a:pt x="2207" y="3483"/>
                  </a:cubicBezTo>
                  <a:lnTo>
                    <a:pt x="3105" y="3483"/>
                  </a:lnTo>
                  <a:cubicBezTo>
                    <a:pt x="3043" y="3639"/>
                    <a:pt x="3023" y="3803"/>
                    <a:pt x="3039" y="3964"/>
                  </a:cubicBezTo>
                  <a:lnTo>
                    <a:pt x="2517" y="3964"/>
                  </a:lnTo>
                  <a:cubicBezTo>
                    <a:pt x="2091" y="3964"/>
                    <a:pt x="1742" y="4310"/>
                    <a:pt x="1742" y="4738"/>
                  </a:cubicBezTo>
                  <a:lnTo>
                    <a:pt x="1742" y="11535"/>
                  </a:lnTo>
                  <a:cubicBezTo>
                    <a:pt x="1742" y="12022"/>
                    <a:pt x="2138" y="12417"/>
                    <a:pt x="2624" y="12417"/>
                  </a:cubicBezTo>
                  <a:lnTo>
                    <a:pt x="13877" y="12417"/>
                  </a:lnTo>
                  <a:cubicBezTo>
                    <a:pt x="14364" y="12417"/>
                    <a:pt x="14759" y="12022"/>
                    <a:pt x="14759" y="11535"/>
                  </a:cubicBezTo>
                  <a:lnTo>
                    <a:pt x="14759" y="8215"/>
                  </a:lnTo>
                  <a:cubicBezTo>
                    <a:pt x="14759" y="8082"/>
                    <a:pt x="14651" y="7974"/>
                    <a:pt x="14518" y="7974"/>
                  </a:cubicBezTo>
                  <a:cubicBezTo>
                    <a:pt x="14385" y="7974"/>
                    <a:pt x="14278" y="8081"/>
                    <a:pt x="14278" y="8215"/>
                  </a:cubicBezTo>
                  <a:lnTo>
                    <a:pt x="14278" y="11535"/>
                  </a:lnTo>
                  <a:cubicBezTo>
                    <a:pt x="14278" y="11756"/>
                    <a:pt x="14097" y="11937"/>
                    <a:pt x="13876" y="11937"/>
                  </a:cubicBezTo>
                  <a:lnTo>
                    <a:pt x="2623" y="11937"/>
                  </a:lnTo>
                  <a:cubicBezTo>
                    <a:pt x="2402" y="11937"/>
                    <a:pt x="2221" y="11756"/>
                    <a:pt x="2221" y="11535"/>
                  </a:cubicBezTo>
                  <a:lnTo>
                    <a:pt x="2221" y="4738"/>
                  </a:lnTo>
                  <a:cubicBezTo>
                    <a:pt x="2221" y="4575"/>
                    <a:pt x="2353" y="4443"/>
                    <a:pt x="2516" y="4443"/>
                  </a:cubicBezTo>
                  <a:lnTo>
                    <a:pt x="3212" y="4443"/>
                  </a:lnTo>
                  <a:cubicBezTo>
                    <a:pt x="3296" y="4568"/>
                    <a:pt x="3411" y="4677"/>
                    <a:pt x="3549" y="4756"/>
                  </a:cubicBezTo>
                  <a:lnTo>
                    <a:pt x="3919" y="4970"/>
                  </a:lnTo>
                  <a:cubicBezTo>
                    <a:pt x="3901" y="5125"/>
                    <a:pt x="3894" y="5286"/>
                    <a:pt x="3894" y="5446"/>
                  </a:cubicBezTo>
                  <a:cubicBezTo>
                    <a:pt x="3894" y="5606"/>
                    <a:pt x="3902" y="5766"/>
                    <a:pt x="3919" y="5923"/>
                  </a:cubicBezTo>
                  <a:lnTo>
                    <a:pt x="3549" y="6137"/>
                  </a:lnTo>
                  <a:cubicBezTo>
                    <a:pt x="3056" y="6422"/>
                    <a:pt x="2886" y="7054"/>
                    <a:pt x="3171" y="7549"/>
                  </a:cubicBezTo>
                  <a:lnTo>
                    <a:pt x="3890" y="8794"/>
                  </a:lnTo>
                  <a:cubicBezTo>
                    <a:pt x="4028" y="9032"/>
                    <a:pt x="4251" y="9204"/>
                    <a:pt x="4516" y="9275"/>
                  </a:cubicBezTo>
                  <a:cubicBezTo>
                    <a:pt x="4607" y="9299"/>
                    <a:pt x="4698" y="9311"/>
                    <a:pt x="4788" y="9311"/>
                  </a:cubicBezTo>
                  <a:cubicBezTo>
                    <a:pt x="4968" y="9311"/>
                    <a:pt x="5144" y="9265"/>
                    <a:pt x="5303" y="9173"/>
                  </a:cubicBezTo>
                  <a:lnTo>
                    <a:pt x="5673" y="8959"/>
                  </a:lnTo>
                  <a:cubicBezTo>
                    <a:pt x="5930" y="9147"/>
                    <a:pt x="6207" y="9307"/>
                    <a:pt x="6497" y="9435"/>
                  </a:cubicBezTo>
                  <a:lnTo>
                    <a:pt x="6497" y="9862"/>
                  </a:lnTo>
                  <a:cubicBezTo>
                    <a:pt x="6497" y="10433"/>
                    <a:pt x="6962" y="10896"/>
                    <a:pt x="7531" y="10896"/>
                  </a:cubicBezTo>
                  <a:lnTo>
                    <a:pt x="8969" y="10896"/>
                  </a:lnTo>
                  <a:cubicBezTo>
                    <a:pt x="9539" y="10896"/>
                    <a:pt x="10002" y="10433"/>
                    <a:pt x="10002" y="9862"/>
                  </a:cubicBezTo>
                  <a:lnTo>
                    <a:pt x="10002" y="9435"/>
                  </a:lnTo>
                  <a:cubicBezTo>
                    <a:pt x="10294" y="9307"/>
                    <a:pt x="10570" y="9147"/>
                    <a:pt x="10829" y="8959"/>
                  </a:cubicBezTo>
                  <a:lnTo>
                    <a:pt x="11198" y="9173"/>
                  </a:lnTo>
                  <a:cubicBezTo>
                    <a:pt x="11360" y="9266"/>
                    <a:pt x="11537" y="9310"/>
                    <a:pt x="11712" y="9310"/>
                  </a:cubicBezTo>
                  <a:cubicBezTo>
                    <a:pt x="12070" y="9310"/>
                    <a:pt x="12419" y="9125"/>
                    <a:pt x="12611" y="8794"/>
                  </a:cubicBezTo>
                  <a:lnTo>
                    <a:pt x="13330" y="7549"/>
                  </a:lnTo>
                  <a:cubicBezTo>
                    <a:pt x="13615" y="7055"/>
                    <a:pt x="13446" y="6422"/>
                    <a:pt x="12951" y="6137"/>
                  </a:cubicBezTo>
                  <a:lnTo>
                    <a:pt x="12581" y="5923"/>
                  </a:lnTo>
                  <a:cubicBezTo>
                    <a:pt x="12598" y="5766"/>
                    <a:pt x="12607" y="5606"/>
                    <a:pt x="12607" y="5446"/>
                  </a:cubicBezTo>
                  <a:cubicBezTo>
                    <a:pt x="12607" y="5287"/>
                    <a:pt x="12598" y="5128"/>
                    <a:pt x="12581" y="4970"/>
                  </a:cubicBezTo>
                  <a:lnTo>
                    <a:pt x="12950" y="4756"/>
                  </a:lnTo>
                  <a:cubicBezTo>
                    <a:pt x="13087" y="4677"/>
                    <a:pt x="13202" y="4570"/>
                    <a:pt x="13288" y="4442"/>
                  </a:cubicBezTo>
                  <a:lnTo>
                    <a:pt x="13984" y="4442"/>
                  </a:lnTo>
                  <a:cubicBezTo>
                    <a:pt x="14145" y="4442"/>
                    <a:pt x="14278" y="4574"/>
                    <a:pt x="14278" y="4737"/>
                  </a:cubicBezTo>
                  <a:lnTo>
                    <a:pt x="14278" y="7106"/>
                  </a:lnTo>
                  <a:cubicBezTo>
                    <a:pt x="14278" y="7239"/>
                    <a:pt x="14385" y="7346"/>
                    <a:pt x="14518" y="7346"/>
                  </a:cubicBezTo>
                  <a:cubicBezTo>
                    <a:pt x="14651" y="7346"/>
                    <a:pt x="14759" y="7239"/>
                    <a:pt x="14759" y="7106"/>
                  </a:cubicBezTo>
                  <a:lnTo>
                    <a:pt x="14759" y="4737"/>
                  </a:lnTo>
                  <a:cubicBezTo>
                    <a:pt x="14759" y="4310"/>
                    <a:pt x="14412" y="3962"/>
                    <a:pt x="13985" y="3962"/>
                  </a:cubicBezTo>
                  <a:lnTo>
                    <a:pt x="13463" y="3962"/>
                  </a:lnTo>
                  <a:cubicBezTo>
                    <a:pt x="13480" y="3798"/>
                    <a:pt x="13457" y="3634"/>
                    <a:pt x="13397" y="3482"/>
                  </a:cubicBezTo>
                  <a:close/>
                  <a:moveTo>
                    <a:pt x="7534" y="1"/>
                  </a:moveTo>
                  <a:cubicBezTo>
                    <a:pt x="6964" y="1"/>
                    <a:pt x="6501" y="464"/>
                    <a:pt x="6501" y="1034"/>
                  </a:cubicBezTo>
                  <a:lnTo>
                    <a:pt x="6501" y="1460"/>
                  </a:lnTo>
                  <a:cubicBezTo>
                    <a:pt x="6209" y="1588"/>
                    <a:pt x="5933" y="1748"/>
                    <a:pt x="5676" y="1938"/>
                  </a:cubicBezTo>
                  <a:lnTo>
                    <a:pt x="5306" y="1724"/>
                  </a:lnTo>
                  <a:cubicBezTo>
                    <a:pt x="5147" y="1632"/>
                    <a:pt x="4968" y="1585"/>
                    <a:pt x="4789" y="1585"/>
                  </a:cubicBezTo>
                  <a:cubicBezTo>
                    <a:pt x="4678" y="1585"/>
                    <a:pt x="4566" y="1603"/>
                    <a:pt x="4458" y="1640"/>
                  </a:cubicBezTo>
                  <a:cubicBezTo>
                    <a:pt x="4333" y="1682"/>
                    <a:pt x="4264" y="1818"/>
                    <a:pt x="4307" y="1944"/>
                  </a:cubicBezTo>
                  <a:cubicBezTo>
                    <a:pt x="4341" y="2044"/>
                    <a:pt x="4434" y="2108"/>
                    <a:pt x="4535" y="2108"/>
                  </a:cubicBezTo>
                  <a:cubicBezTo>
                    <a:pt x="4560" y="2108"/>
                    <a:pt x="4586" y="2104"/>
                    <a:pt x="4612" y="2095"/>
                  </a:cubicBezTo>
                  <a:cubicBezTo>
                    <a:pt x="4670" y="2076"/>
                    <a:pt x="4730" y="2066"/>
                    <a:pt x="4790" y="2066"/>
                  </a:cubicBezTo>
                  <a:cubicBezTo>
                    <a:pt x="4886" y="2066"/>
                    <a:pt x="4981" y="2091"/>
                    <a:pt x="5066" y="2140"/>
                  </a:cubicBezTo>
                  <a:lnTo>
                    <a:pt x="5575" y="2433"/>
                  </a:lnTo>
                  <a:cubicBezTo>
                    <a:pt x="5612" y="2454"/>
                    <a:pt x="5654" y="2465"/>
                    <a:pt x="5695" y="2465"/>
                  </a:cubicBezTo>
                  <a:cubicBezTo>
                    <a:pt x="5748" y="2465"/>
                    <a:pt x="5801" y="2448"/>
                    <a:pt x="5844" y="2413"/>
                  </a:cubicBezTo>
                  <a:cubicBezTo>
                    <a:pt x="6143" y="2174"/>
                    <a:pt x="6475" y="1984"/>
                    <a:pt x="6829" y="1843"/>
                  </a:cubicBezTo>
                  <a:cubicBezTo>
                    <a:pt x="6921" y="1807"/>
                    <a:pt x="6981" y="1718"/>
                    <a:pt x="6981" y="1620"/>
                  </a:cubicBezTo>
                  <a:lnTo>
                    <a:pt x="6981" y="1034"/>
                  </a:lnTo>
                  <a:cubicBezTo>
                    <a:pt x="6981" y="729"/>
                    <a:pt x="7229" y="481"/>
                    <a:pt x="7534" y="481"/>
                  </a:cubicBezTo>
                  <a:lnTo>
                    <a:pt x="8971" y="481"/>
                  </a:lnTo>
                  <a:cubicBezTo>
                    <a:pt x="9277" y="481"/>
                    <a:pt x="9524" y="729"/>
                    <a:pt x="9524" y="1034"/>
                  </a:cubicBezTo>
                  <a:lnTo>
                    <a:pt x="9524" y="1620"/>
                  </a:lnTo>
                  <a:cubicBezTo>
                    <a:pt x="9524" y="1718"/>
                    <a:pt x="9585" y="1808"/>
                    <a:pt x="9676" y="1843"/>
                  </a:cubicBezTo>
                  <a:cubicBezTo>
                    <a:pt x="10032" y="1984"/>
                    <a:pt x="10363" y="2176"/>
                    <a:pt x="10662" y="2413"/>
                  </a:cubicBezTo>
                  <a:cubicBezTo>
                    <a:pt x="10705" y="2448"/>
                    <a:pt x="10758" y="2465"/>
                    <a:pt x="10811" y="2465"/>
                  </a:cubicBezTo>
                  <a:cubicBezTo>
                    <a:pt x="10852" y="2465"/>
                    <a:pt x="10894" y="2454"/>
                    <a:pt x="10931" y="2433"/>
                  </a:cubicBezTo>
                  <a:lnTo>
                    <a:pt x="11440" y="2140"/>
                  </a:lnTo>
                  <a:cubicBezTo>
                    <a:pt x="11525" y="2091"/>
                    <a:pt x="11619" y="2066"/>
                    <a:pt x="11715" y="2066"/>
                  </a:cubicBezTo>
                  <a:cubicBezTo>
                    <a:pt x="11763" y="2066"/>
                    <a:pt x="11812" y="2072"/>
                    <a:pt x="11860" y="2085"/>
                  </a:cubicBezTo>
                  <a:cubicBezTo>
                    <a:pt x="12002" y="2123"/>
                    <a:pt x="12123" y="2214"/>
                    <a:pt x="12197" y="2342"/>
                  </a:cubicBezTo>
                  <a:lnTo>
                    <a:pt x="12915" y="3587"/>
                  </a:lnTo>
                  <a:cubicBezTo>
                    <a:pt x="12990" y="3715"/>
                    <a:pt x="13009" y="3864"/>
                    <a:pt x="12970" y="4007"/>
                  </a:cubicBezTo>
                  <a:cubicBezTo>
                    <a:pt x="12933" y="4149"/>
                    <a:pt x="12841" y="4269"/>
                    <a:pt x="12712" y="4343"/>
                  </a:cubicBezTo>
                  <a:lnTo>
                    <a:pt x="12203" y="4637"/>
                  </a:lnTo>
                  <a:cubicBezTo>
                    <a:pt x="12118" y="4687"/>
                    <a:pt x="12072" y="4783"/>
                    <a:pt x="12085" y="4881"/>
                  </a:cubicBezTo>
                  <a:cubicBezTo>
                    <a:pt x="12114" y="5067"/>
                    <a:pt x="12126" y="5258"/>
                    <a:pt x="12126" y="5449"/>
                  </a:cubicBezTo>
                  <a:cubicBezTo>
                    <a:pt x="12126" y="5640"/>
                    <a:pt x="12113" y="5831"/>
                    <a:pt x="12084" y="6019"/>
                  </a:cubicBezTo>
                  <a:cubicBezTo>
                    <a:pt x="12070" y="6116"/>
                    <a:pt x="12116" y="6212"/>
                    <a:pt x="12202" y="6262"/>
                  </a:cubicBezTo>
                  <a:lnTo>
                    <a:pt x="12710" y="6555"/>
                  </a:lnTo>
                  <a:cubicBezTo>
                    <a:pt x="12975" y="6707"/>
                    <a:pt x="13067" y="7046"/>
                    <a:pt x="12913" y="7310"/>
                  </a:cubicBezTo>
                  <a:lnTo>
                    <a:pt x="12195" y="8555"/>
                  </a:lnTo>
                  <a:cubicBezTo>
                    <a:pt x="12093" y="8732"/>
                    <a:pt x="11906" y="8832"/>
                    <a:pt x="11715" y="8832"/>
                  </a:cubicBezTo>
                  <a:cubicBezTo>
                    <a:pt x="11621" y="8832"/>
                    <a:pt x="11526" y="8808"/>
                    <a:pt x="11439" y="8758"/>
                  </a:cubicBezTo>
                  <a:lnTo>
                    <a:pt x="10930" y="8464"/>
                  </a:lnTo>
                  <a:cubicBezTo>
                    <a:pt x="10892" y="8443"/>
                    <a:pt x="10851" y="8432"/>
                    <a:pt x="10810" y="8432"/>
                  </a:cubicBezTo>
                  <a:cubicBezTo>
                    <a:pt x="10756" y="8432"/>
                    <a:pt x="10704" y="8450"/>
                    <a:pt x="10661" y="8484"/>
                  </a:cubicBezTo>
                  <a:cubicBezTo>
                    <a:pt x="10361" y="8723"/>
                    <a:pt x="10030" y="8914"/>
                    <a:pt x="9675" y="9055"/>
                  </a:cubicBezTo>
                  <a:cubicBezTo>
                    <a:pt x="9583" y="9091"/>
                    <a:pt x="9522" y="9179"/>
                    <a:pt x="9522" y="9277"/>
                  </a:cubicBezTo>
                  <a:lnTo>
                    <a:pt x="9522" y="9864"/>
                  </a:lnTo>
                  <a:cubicBezTo>
                    <a:pt x="9522" y="10168"/>
                    <a:pt x="9274" y="10417"/>
                    <a:pt x="8969" y="10417"/>
                  </a:cubicBezTo>
                  <a:lnTo>
                    <a:pt x="7531" y="10417"/>
                  </a:lnTo>
                  <a:cubicBezTo>
                    <a:pt x="7227" y="10417"/>
                    <a:pt x="6978" y="10168"/>
                    <a:pt x="6978" y="9864"/>
                  </a:cubicBezTo>
                  <a:lnTo>
                    <a:pt x="6978" y="9277"/>
                  </a:lnTo>
                  <a:cubicBezTo>
                    <a:pt x="6978" y="9179"/>
                    <a:pt x="6917" y="9091"/>
                    <a:pt x="6825" y="9055"/>
                  </a:cubicBezTo>
                  <a:cubicBezTo>
                    <a:pt x="6471" y="8914"/>
                    <a:pt x="6139" y="8723"/>
                    <a:pt x="5840" y="8484"/>
                  </a:cubicBezTo>
                  <a:cubicBezTo>
                    <a:pt x="5797" y="8450"/>
                    <a:pt x="5744" y="8432"/>
                    <a:pt x="5690" y="8432"/>
                  </a:cubicBezTo>
                  <a:cubicBezTo>
                    <a:pt x="5649" y="8432"/>
                    <a:pt x="5608" y="8443"/>
                    <a:pt x="5570" y="8464"/>
                  </a:cubicBezTo>
                  <a:lnTo>
                    <a:pt x="5062" y="8758"/>
                  </a:lnTo>
                  <a:cubicBezTo>
                    <a:pt x="4977" y="8807"/>
                    <a:pt x="4883" y="8832"/>
                    <a:pt x="4787" y="8832"/>
                  </a:cubicBezTo>
                  <a:cubicBezTo>
                    <a:pt x="4739" y="8832"/>
                    <a:pt x="4690" y="8825"/>
                    <a:pt x="4641" y="8812"/>
                  </a:cubicBezTo>
                  <a:cubicBezTo>
                    <a:pt x="4499" y="8774"/>
                    <a:pt x="4380" y="8683"/>
                    <a:pt x="4305" y="8554"/>
                  </a:cubicBezTo>
                  <a:lnTo>
                    <a:pt x="3586" y="7309"/>
                  </a:lnTo>
                  <a:cubicBezTo>
                    <a:pt x="3434" y="7045"/>
                    <a:pt x="3525" y="6706"/>
                    <a:pt x="3788" y="6553"/>
                  </a:cubicBezTo>
                  <a:lnTo>
                    <a:pt x="4297" y="6260"/>
                  </a:lnTo>
                  <a:cubicBezTo>
                    <a:pt x="4382" y="6210"/>
                    <a:pt x="4428" y="6115"/>
                    <a:pt x="4415" y="6018"/>
                  </a:cubicBezTo>
                  <a:cubicBezTo>
                    <a:pt x="4386" y="5831"/>
                    <a:pt x="4372" y="5640"/>
                    <a:pt x="4372" y="5447"/>
                  </a:cubicBezTo>
                  <a:cubicBezTo>
                    <a:pt x="4372" y="5256"/>
                    <a:pt x="4386" y="5065"/>
                    <a:pt x="4415" y="4879"/>
                  </a:cubicBezTo>
                  <a:cubicBezTo>
                    <a:pt x="4430" y="4781"/>
                    <a:pt x="4382" y="4684"/>
                    <a:pt x="4297" y="4636"/>
                  </a:cubicBezTo>
                  <a:lnTo>
                    <a:pt x="3788" y="4341"/>
                  </a:lnTo>
                  <a:cubicBezTo>
                    <a:pt x="3525" y="4189"/>
                    <a:pt x="3434" y="3849"/>
                    <a:pt x="3586" y="3586"/>
                  </a:cubicBezTo>
                  <a:lnTo>
                    <a:pt x="4026" y="2825"/>
                  </a:lnTo>
                  <a:cubicBezTo>
                    <a:pt x="4092" y="2710"/>
                    <a:pt x="4052" y="2564"/>
                    <a:pt x="3937" y="2497"/>
                  </a:cubicBezTo>
                  <a:cubicBezTo>
                    <a:pt x="3899" y="2475"/>
                    <a:pt x="3858" y="2465"/>
                    <a:pt x="3817" y="2465"/>
                  </a:cubicBezTo>
                  <a:cubicBezTo>
                    <a:pt x="3734" y="2465"/>
                    <a:pt x="3653" y="2508"/>
                    <a:pt x="3609" y="2586"/>
                  </a:cubicBezTo>
                  <a:lnTo>
                    <a:pt x="3367" y="3004"/>
                  </a:lnTo>
                  <a:lnTo>
                    <a:pt x="2204" y="3004"/>
                  </a:lnTo>
                  <a:cubicBezTo>
                    <a:pt x="1419" y="3004"/>
                    <a:pt x="779" y="3644"/>
                    <a:pt x="779" y="4430"/>
                  </a:cubicBezTo>
                  <a:lnTo>
                    <a:pt x="779" y="12928"/>
                  </a:lnTo>
                  <a:cubicBezTo>
                    <a:pt x="545" y="12987"/>
                    <a:pt x="340" y="13133"/>
                    <a:pt x="206" y="13342"/>
                  </a:cubicBezTo>
                  <a:cubicBezTo>
                    <a:pt x="27" y="13620"/>
                    <a:pt x="1" y="13964"/>
                    <a:pt x="138" y="14265"/>
                  </a:cubicBezTo>
                  <a:lnTo>
                    <a:pt x="326" y="14682"/>
                  </a:lnTo>
                  <a:cubicBezTo>
                    <a:pt x="577" y="15235"/>
                    <a:pt x="1132" y="15593"/>
                    <a:pt x="1738" y="15593"/>
                  </a:cubicBezTo>
                  <a:lnTo>
                    <a:pt x="14759" y="15593"/>
                  </a:lnTo>
                  <a:cubicBezTo>
                    <a:pt x="15366" y="15593"/>
                    <a:pt x="15921" y="15235"/>
                    <a:pt x="16172" y="14681"/>
                  </a:cubicBezTo>
                  <a:lnTo>
                    <a:pt x="16360" y="14264"/>
                  </a:lnTo>
                  <a:cubicBezTo>
                    <a:pt x="16499" y="13964"/>
                    <a:pt x="16474" y="13620"/>
                    <a:pt x="16295" y="13342"/>
                  </a:cubicBezTo>
                  <a:cubicBezTo>
                    <a:pt x="16160" y="13133"/>
                    <a:pt x="15956" y="12989"/>
                    <a:pt x="15721" y="12928"/>
                  </a:cubicBezTo>
                  <a:lnTo>
                    <a:pt x="15721" y="4430"/>
                  </a:lnTo>
                  <a:cubicBezTo>
                    <a:pt x="15721" y="3643"/>
                    <a:pt x="15082" y="3004"/>
                    <a:pt x="14296" y="3004"/>
                  </a:cubicBezTo>
                  <a:lnTo>
                    <a:pt x="13133" y="3004"/>
                  </a:lnTo>
                  <a:lnTo>
                    <a:pt x="12612" y="2102"/>
                  </a:lnTo>
                  <a:cubicBezTo>
                    <a:pt x="12474" y="1862"/>
                    <a:pt x="12251" y="1692"/>
                    <a:pt x="11985" y="1620"/>
                  </a:cubicBezTo>
                  <a:cubicBezTo>
                    <a:pt x="11896" y="1596"/>
                    <a:pt x="11806" y="1584"/>
                    <a:pt x="11716" y="1584"/>
                  </a:cubicBezTo>
                  <a:cubicBezTo>
                    <a:pt x="11537" y="1584"/>
                    <a:pt x="11360" y="1631"/>
                    <a:pt x="11201" y="1724"/>
                  </a:cubicBezTo>
                  <a:lnTo>
                    <a:pt x="10831" y="1938"/>
                  </a:lnTo>
                  <a:cubicBezTo>
                    <a:pt x="10573" y="1749"/>
                    <a:pt x="10298" y="1589"/>
                    <a:pt x="10005" y="1460"/>
                  </a:cubicBezTo>
                  <a:lnTo>
                    <a:pt x="10005" y="1034"/>
                  </a:lnTo>
                  <a:cubicBezTo>
                    <a:pt x="10005" y="464"/>
                    <a:pt x="9542" y="1"/>
                    <a:pt x="8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3961227" y="1484117"/>
              <a:ext cx="140967" cy="140967"/>
            </a:xfrm>
            <a:custGeom>
              <a:avLst/>
              <a:gdLst/>
              <a:ahLst/>
              <a:cxnLst/>
              <a:rect l="l" t="t" r="r" b="b"/>
              <a:pathLst>
                <a:path w="4667" h="4667" extrusionOk="0">
                  <a:moveTo>
                    <a:pt x="2334" y="481"/>
                  </a:moveTo>
                  <a:cubicBezTo>
                    <a:pt x="2749" y="481"/>
                    <a:pt x="3133" y="618"/>
                    <a:pt x="3442" y="850"/>
                  </a:cubicBezTo>
                  <a:lnTo>
                    <a:pt x="1227" y="850"/>
                  </a:lnTo>
                  <a:cubicBezTo>
                    <a:pt x="1535" y="618"/>
                    <a:pt x="1919" y="481"/>
                    <a:pt x="2334" y="481"/>
                  </a:cubicBezTo>
                  <a:close/>
                  <a:moveTo>
                    <a:pt x="3890" y="1330"/>
                  </a:moveTo>
                  <a:cubicBezTo>
                    <a:pt x="4077" y="1619"/>
                    <a:pt x="4187" y="1963"/>
                    <a:pt x="4187" y="2334"/>
                  </a:cubicBezTo>
                  <a:cubicBezTo>
                    <a:pt x="4187" y="3355"/>
                    <a:pt x="3356" y="4186"/>
                    <a:pt x="2335" y="4186"/>
                  </a:cubicBezTo>
                  <a:cubicBezTo>
                    <a:pt x="1312" y="4185"/>
                    <a:pt x="481" y="3354"/>
                    <a:pt x="481" y="2334"/>
                  </a:cubicBezTo>
                  <a:cubicBezTo>
                    <a:pt x="481" y="1963"/>
                    <a:pt x="590" y="1619"/>
                    <a:pt x="778" y="1330"/>
                  </a:cubicBezTo>
                  <a:close/>
                  <a:moveTo>
                    <a:pt x="2334" y="1"/>
                  </a:moveTo>
                  <a:cubicBezTo>
                    <a:pt x="1048" y="1"/>
                    <a:pt x="1" y="1047"/>
                    <a:pt x="1" y="2334"/>
                  </a:cubicBezTo>
                  <a:cubicBezTo>
                    <a:pt x="1" y="3621"/>
                    <a:pt x="1048" y="4667"/>
                    <a:pt x="2334" y="4667"/>
                  </a:cubicBezTo>
                  <a:cubicBezTo>
                    <a:pt x="3621" y="4667"/>
                    <a:pt x="4667" y="3620"/>
                    <a:pt x="4667" y="2334"/>
                  </a:cubicBezTo>
                  <a:cubicBezTo>
                    <a:pt x="4667" y="1049"/>
                    <a:pt x="3621" y="1"/>
                    <a:pt x="2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19"/>
          <p:cNvGrpSpPr/>
          <p:nvPr/>
        </p:nvGrpSpPr>
        <p:grpSpPr>
          <a:xfrm>
            <a:off x="4056004" y="3469604"/>
            <a:ext cx="365738" cy="365780"/>
            <a:chOff x="5696867" y="4058157"/>
            <a:chExt cx="494909" cy="495302"/>
          </a:xfrm>
        </p:grpSpPr>
        <p:sp>
          <p:nvSpPr>
            <p:cNvPr id="218" name="Google Shape;218;p19"/>
            <p:cNvSpPr/>
            <p:nvPr/>
          </p:nvSpPr>
          <p:spPr>
            <a:xfrm>
              <a:off x="5696867" y="4058157"/>
              <a:ext cx="494909" cy="495302"/>
            </a:xfrm>
            <a:custGeom>
              <a:avLst/>
              <a:gdLst/>
              <a:ahLst/>
              <a:cxnLst/>
              <a:rect l="l" t="t" r="r" b="b"/>
              <a:pathLst>
                <a:path w="16385" h="16398" extrusionOk="0">
                  <a:moveTo>
                    <a:pt x="6587" y="481"/>
                  </a:moveTo>
                  <a:cubicBezTo>
                    <a:pt x="6908" y="481"/>
                    <a:pt x="7170" y="742"/>
                    <a:pt x="7170" y="1065"/>
                  </a:cubicBezTo>
                  <a:lnTo>
                    <a:pt x="7170" y="4356"/>
                  </a:lnTo>
                  <a:cubicBezTo>
                    <a:pt x="7170" y="4677"/>
                    <a:pt x="6909" y="4940"/>
                    <a:pt x="6587" y="4940"/>
                  </a:cubicBezTo>
                  <a:lnTo>
                    <a:pt x="1065" y="4940"/>
                  </a:lnTo>
                  <a:cubicBezTo>
                    <a:pt x="744" y="4940"/>
                    <a:pt x="481" y="4677"/>
                    <a:pt x="481" y="4356"/>
                  </a:cubicBezTo>
                  <a:lnTo>
                    <a:pt x="481" y="1065"/>
                  </a:lnTo>
                  <a:cubicBezTo>
                    <a:pt x="481" y="743"/>
                    <a:pt x="743" y="481"/>
                    <a:pt x="1065" y="481"/>
                  </a:cubicBezTo>
                  <a:close/>
                  <a:moveTo>
                    <a:pt x="4894" y="5419"/>
                  </a:moveTo>
                  <a:lnTo>
                    <a:pt x="5097" y="5872"/>
                  </a:lnTo>
                  <a:lnTo>
                    <a:pt x="2554" y="5870"/>
                  </a:lnTo>
                  <a:lnTo>
                    <a:pt x="2756" y="5419"/>
                  </a:lnTo>
                  <a:close/>
                  <a:moveTo>
                    <a:pt x="13626" y="5419"/>
                  </a:moveTo>
                  <a:lnTo>
                    <a:pt x="13830" y="5872"/>
                  </a:lnTo>
                  <a:lnTo>
                    <a:pt x="11286" y="5870"/>
                  </a:lnTo>
                  <a:lnTo>
                    <a:pt x="11489" y="5419"/>
                  </a:lnTo>
                  <a:close/>
                  <a:moveTo>
                    <a:pt x="12228" y="10216"/>
                  </a:moveTo>
                  <a:cubicBezTo>
                    <a:pt x="12595" y="10216"/>
                    <a:pt x="12895" y="10516"/>
                    <a:pt x="12895" y="10884"/>
                  </a:cubicBezTo>
                  <a:lnTo>
                    <a:pt x="12895" y="12158"/>
                  </a:lnTo>
                  <a:cubicBezTo>
                    <a:pt x="12895" y="12526"/>
                    <a:pt x="12595" y="12825"/>
                    <a:pt x="12226" y="12825"/>
                  </a:cubicBezTo>
                  <a:lnTo>
                    <a:pt x="4160" y="12825"/>
                  </a:lnTo>
                  <a:cubicBezTo>
                    <a:pt x="3791" y="12825"/>
                    <a:pt x="3492" y="12526"/>
                    <a:pt x="3492" y="12158"/>
                  </a:cubicBezTo>
                  <a:lnTo>
                    <a:pt x="3492" y="10884"/>
                  </a:lnTo>
                  <a:cubicBezTo>
                    <a:pt x="3492" y="10516"/>
                    <a:pt x="3791" y="10216"/>
                    <a:pt x="4160" y="10216"/>
                  </a:cubicBezTo>
                  <a:lnTo>
                    <a:pt x="12226" y="10216"/>
                  </a:lnTo>
                  <a:cubicBezTo>
                    <a:pt x="12226" y="10216"/>
                    <a:pt x="12227" y="10216"/>
                    <a:pt x="12228" y="10216"/>
                  </a:cubicBezTo>
                  <a:close/>
                  <a:moveTo>
                    <a:pt x="1065" y="0"/>
                  </a:moveTo>
                  <a:cubicBezTo>
                    <a:pt x="479" y="0"/>
                    <a:pt x="1" y="478"/>
                    <a:pt x="1" y="1065"/>
                  </a:cubicBezTo>
                  <a:lnTo>
                    <a:pt x="1" y="4356"/>
                  </a:lnTo>
                  <a:cubicBezTo>
                    <a:pt x="1" y="4942"/>
                    <a:pt x="479" y="5419"/>
                    <a:pt x="1065" y="5419"/>
                  </a:cubicBezTo>
                  <a:lnTo>
                    <a:pt x="2231" y="5419"/>
                  </a:lnTo>
                  <a:lnTo>
                    <a:pt x="2116" y="5673"/>
                  </a:lnTo>
                  <a:cubicBezTo>
                    <a:pt x="2049" y="5823"/>
                    <a:pt x="2062" y="5995"/>
                    <a:pt x="2151" y="6131"/>
                  </a:cubicBezTo>
                  <a:cubicBezTo>
                    <a:pt x="2239" y="6270"/>
                    <a:pt x="2391" y="6351"/>
                    <a:pt x="2555" y="6351"/>
                  </a:cubicBezTo>
                  <a:lnTo>
                    <a:pt x="3586" y="6351"/>
                  </a:lnTo>
                  <a:lnTo>
                    <a:pt x="3586" y="7322"/>
                  </a:lnTo>
                  <a:cubicBezTo>
                    <a:pt x="3586" y="7803"/>
                    <a:pt x="3979" y="8194"/>
                    <a:pt x="4460" y="8194"/>
                  </a:cubicBezTo>
                  <a:lnTo>
                    <a:pt x="7945" y="8194"/>
                  </a:lnTo>
                  <a:lnTo>
                    <a:pt x="7945" y="9735"/>
                  </a:lnTo>
                  <a:lnTo>
                    <a:pt x="4160" y="9735"/>
                  </a:lnTo>
                  <a:cubicBezTo>
                    <a:pt x="3527" y="9735"/>
                    <a:pt x="3011" y="10251"/>
                    <a:pt x="3011" y="10884"/>
                  </a:cubicBezTo>
                  <a:lnTo>
                    <a:pt x="3011" y="12158"/>
                  </a:lnTo>
                  <a:cubicBezTo>
                    <a:pt x="3011" y="12527"/>
                    <a:pt x="3186" y="12856"/>
                    <a:pt x="3457" y="13066"/>
                  </a:cubicBezTo>
                  <a:cubicBezTo>
                    <a:pt x="3186" y="13276"/>
                    <a:pt x="3011" y="13606"/>
                    <a:pt x="3011" y="13976"/>
                  </a:cubicBezTo>
                  <a:lnTo>
                    <a:pt x="3011" y="14688"/>
                  </a:lnTo>
                  <a:cubicBezTo>
                    <a:pt x="3011" y="14821"/>
                    <a:pt x="3118" y="14929"/>
                    <a:pt x="3251" y="14929"/>
                  </a:cubicBezTo>
                  <a:cubicBezTo>
                    <a:pt x="3384" y="14929"/>
                    <a:pt x="3492" y="14821"/>
                    <a:pt x="3492" y="14688"/>
                  </a:cubicBezTo>
                  <a:lnTo>
                    <a:pt x="3492" y="13976"/>
                  </a:lnTo>
                  <a:cubicBezTo>
                    <a:pt x="3492" y="13607"/>
                    <a:pt x="3791" y="13307"/>
                    <a:pt x="4160" y="13307"/>
                  </a:cubicBezTo>
                  <a:lnTo>
                    <a:pt x="12226" y="13307"/>
                  </a:lnTo>
                  <a:cubicBezTo>
                    <a:pt x="12595" y="13307"/>
                    <a:pt x="12895" y="13607"/>
                    <a:pt x="12895" y="13976"/>
                  </a:cubicBezTo>
                  <a:lnTo>
                    <a:pt x="12895" y="15248"/>
                  </a:lnTo>
                  <a:cubicBezTo>
                    <a:pt x="12895" y="15617"/>
                    <a:pt x="12595" y="15917"/>
                    <a:pt x="12226" y="15917"/>
                  </a:cubicBezTo>
                  <a:lnTo>
                    <a:pt x="4160" y="15917"/>
                  </a:lnTo>
                  <a:cubicBezTo>
                    <a:pt x="3947" y="15917"/>
                    <a:pt x="3744" y="15814"/>
                    <a:pt x="3619" y="15640"/>
                  </a:cubicBezTo>
                  <a:cubicBezTo>
                    <a:pt x="3571" y="15575"/>
                    <a:pt x="3498" y="15541"/>
                    <a:pt x="3423" y="15541"/>
                  </a:cubicBezTo>
                  <a:cubicBezTo>
                    <a:pt x="3374" y="15541"/>
                    <a:pt x="3325" y="15555"/>
                    <a:pt x="3283" y="15586"/>
                  </a:cubicBezTo>
                  <a:cubicBezTo>
                    <a:pt x="3175" y="15664"/>
                    <a:pt x="3151" y="15815"/>
                    <a:pt x="3230" y="15922"/>
                  </a:cubicBezTo>
                  <a:cubicBezTo>
                    <a:pt x="3445" y="16219"/>
                    <a:pt x="3793" y="16397"/>
                    <a:pt x="4160" y="16397"/>
                  </a:cubicBezTo>
                  <a:lnTo>
                    <a:pt x="12226" y="16397"/>
                  </a:lnTo>
                  <a:cubicBezTo>
                    <a:pt x="12860" y="16397"/>
                    <a:pt x="13376" y="15881"/>
                    <a:pt x="13376" y="15247"/>
                  </a:cubicBezTo>
                  <a:lnTo>
                    <a:pt x="13376" y="13975"/>
                  </a:lnTo>
                  <a:cubicBezTo>
                    <a:pt x="13376" y="13604"/>
                    <a:pt x="13200" y="13275"/>
                    <a:pt x="12928" y="13065"/>
                  </a:cubicBezTo>
                  <a:cubicBezTo>
                    <a:pt x="13200" y="12855"/>
                    <a:pt x="13376" y="12526"/>
                    <a:pt x="13376" y="12157"/>
                  </a:cubicBezTo>
                  <a:lnTo>
                    <a:pt x="13376" y="10883"/>
                  </a:lnTo>
                  <a:cubicBezTo>
                    <a:pt x="13376" y="10249"/>
                    <a:pt x="12860" y="9734"/>
                    <a:pt x="12226" y="9734"/>
                  </a:cubicBezTo>
                  <a:lnTo>
                    <a:pt x="8426" y="9734"/>
                  </a:lnTo>
                  <a:lnTo>
                    <a:pt x="8426" y="8193"/>
                  </a:lnTo>
                  <a:lnTo>
                    <a:pt x="11912" y="8193"/>
                  </a:lnTo>
                  <a:cubicBezTo>
                    <a:pt x="12394" y="8193"/>
                    <a:pt x="12785" y="7801"/>
                    <a:pt x="12785" y="7319"/>
                  </a:cubicBezTo>
                  <a:lnTo>
                    <a:pt x="12785" y="6350"/>
                  </a:lnTo>
                  <a:lnTo>
                    <a:pt x="13832" y="6350"/>
                  </a:lnTo>
                  <a:cubicBezTo>
                    <a:pt x="13996" y="6350"/>
                    <a:pt x="14146" y="6268"/>
                    <a:pt x="14235" y="6130"/>
                  </a:cubicBezTo>
                  <a:cubicBezTo>
                    <a:pt x="14324" y="5992"/>
                    <a:pt x="14337" y="5822"/>
                    <a:pt x="14269" y="5672"/>
                  </a:cubicBezTo>
                  <a:lnTo>
                    <a:pt x="14156" y="5418"/>
                  </a:lnTo>
                  <a:lnTo>
                    <a:pt x="15320" y="5418"/>
                  </a:lnTo>
                  <a:cubicBezTo>
                    <a:pt x="15907" y="5418"/>
                    <a:pt x="16385" y="4941"/>
                    <a:pt x="16385" y="4354"/>
                  </a:cubicBezTo>
                  <a:lnTo>
                    <a:pt x="16385" y="1064"/>
                  </a:lnTo>
                  <a:cubicBezTo>
                    <a:pt x="16384" y="479"/>
                    <a:pt x="15906" y="0"/>
                    <a:pt x="15319" y="0"/>
                  </a:cubicBezTo>
                  <a:lnTo>
                    <a:pt x="9798" y="0"/>
                  </a:lnTo>
                  <a:cubicBezTo>
                    <a:pt x="9212" y="0"/>
                    <a:pt x="8734" y="478"/>
                    <a:pt x="8734" y="1065"/>
                  </a:cubicBezTo>
                  <a:lnTo>
                    <a:pt x="8734" y="2046"/>
                  </a:lnTo>
                  <a:cubicBezTo>
                    <a:pt x="8734" y="2179"/>
                    <a:pt x="8841" y="2287"/>
                    <a:pt x="8974" y="2287"/>
                  </a:cubicBezTo>
                  <a:cubicBezTo>
                    <a:pt x="9108" y="2287"/>
                    <a:pt x="9215" y="2179"/>
                    <a:pt x="9215" y="2046"/>
                  </a:cubicBezTo>
                  <a:lnTo>
                    <a:pt x="9215" y="1065"/>
                  </a:lnTo>
                  <a:cubicBezTo>
                    <a:pt x="9215" y="743"/>
                    <a:pt x="9476" y="481"/>
                    <a:pt x="9799" y="481"/>
                  </a:cubicBezTo>
                  <a:lnTo>
                    <a:pt x="15320" y="481"/>
                  </a:lnTo>
                  <a:cubicBezTo>
                    <a:pt x="15642" y="481"/>
                    <a:pt x="15904" y="742"/>
                    <a:pt x="15904" y="1065"/>
                  </a:cubicBezTo>
                  <a:lnTo>
                    <a:pt x="15904" y="4356"/>
                  </a:lnTo>
                  <a:cubicBezTo>
                    <a:pt x="15904" y="4677"/>
                    <a:pt x="15642" y="4940"/>
                    <a:pt x="15320" y="4940"/>
                  </a:cubicBezTo>
                  <a:lnTo>
                    <a:pt x="9798" y="4940"/>
                  </a:lnTo>
                  <a:cubicBezTo>
                    <a:pt x="9476" y="4940"/>
                    <a:pt x="9214" y="4677"/>
                    <a:pt x="9214" y="4356"/>
                  </a:cubicBezTo>
                  <a:lnTo>
                    <a:pt x="9214" y="3166"/>
                  </a:lnTo>
                  <a:cubicBezTo>
                    <a:pt x="9214" y="3032"/>
                    <a:pt x="9107" y="2925"/>
                    <a:pt x="8973" y="2925"/>
                  </a:cubicBezTo>
                  <a:cubicBezTo>
                    <a:pt x="8840" y="2925"/>
                    <a:pt x="8733" y="3032"/>
                    <a:pt x="8733" y="3166"/>
                  </a:cubicBezTo>
                  <a:lnTo>
                    <a:pt x="8733" y="4356"/>
                  </a:lnTo>
                  <a:cubicBezTo>
                    <a:pt x="8733" y="4942"/>
                    <a:pt x="9210" y="5419"/>
                    <a:pt x="9797" y="5419"/>
                  </a:cubicBezTo>
                  <a:lnTo>
                    <a:pt x="10962" y="5419"/>
                  </a:lnTo>
                  <a:lnTo>
                    <a:pt x="10848" y="5673"/>
                  </a:lnTo>
                  <a:cubicBezTo>
                    <a:pt x="10780" y="5823"/>
                    <a:pt x="10793" y="5995"/>
                    <a:pt x="10883" y="6131"/>
                  </a:cubicBezTo>
                  <a:cubicBezTo>
                    <a:pt x="10971" y="6270"/>
                    <a:pt x="11123" y="6351"/>
                    <a:pt x="11286" y="6351"/>
                  </a:cubicBezTo>
                  <a:lnTo>
                    <a:pt x="12303" y="6351"/>
                  </a:lnTo>
                  <a:lnTo>
                    <a:pt x="12303" y="7322"/>
                  </a:lnTo>
                  <a:cubicBezTo>
                    <a:pt x="12303" y="7538"/>
                    <a:pt x="12126" y="7714"/>
                    <a:pt x="11909" y="7714"/>
                  </a:cubicBezTo>
                  <a:lnTo>
                    <a:pt x="4457" y="7714"/>
                  </a:lnTo>
                  <a:cubicBezTo>
                    <a:pt x="4241" y="7714"/>
                    <a:pt x="4065" y="7538"/>
                    <a:pt x="4065" y="7322"/>
                  </a:cubicBezTo>
                  <a:lnTo>
                    <a:pt x="4065" y="6351"/>
                  </a:lnTo>
                  <a:lnTo>
                    <a:pt x="5096" y="6351"/>
                  </a:lnTo>
                  <a:cubicBezTo>
                    <a:pt x="5260" y="6351"/>
                    <a:pt x="5412" y="6270"/>
                    <a:pt x="5500" y="6131"/>
                  </a:cubicBezTo>
                  <a:cubicBezTo>
                    <a:pt x="5588" y="5993"/>
                    <a:pt x="5602" y="5823"/>
                    <a:pt x="5535" y="5673"/>
                  </a:cubicBezTo>
                  <a:lnTo>
                    <a:pt x="5420" y="5419"/>
                  </a:lnTo>
                  <a:lnTo>
                    <a:pt x="6586" y="5419"/>
                  </a:lnTo>
                  <a:cubicBezTo>
                    <a:pt x="7172" y="5419"/>
                    <a:pt x="7650" y="4942"/>
                    <a:pt x="7650" y="4356"/>
                  </a:cubicBezTo>
                  <a:lnTo>
                    <a:pt x="7650" y="1065"/>
                  </a:lnTo>
                  <a:cubicBezTo>
                    <a:pt x="7650" y="479"/>
                    <a:pt x="7172" y="0"/>
                    <a:pt x="6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5986775" y="4084224"/>
              <a:ext cx="178874" cy="111487"/>
            </a:xfrm>
            <a:custGeom>
              <a:avLst/>
              <a:gdLst/>
              <a:ahLst/>
              <a:cxnLst/>
              <a:rect l="l" t="t" r="r" b="b"/>
              <a:pathLst>
                <a:path w="5922" h="3691" extrusionOk="0">
                  <a:moveTo>
                    <a:pt x="5440" y="483"/>
                  </a:moveTo>
                  <a:lnTo>
                    <a:pt x="5440" y="3212"/>
                  </a:lnTo>
                  <a:lnTo>
                    <a:pt x="481" y="3212"/>
                  </a:lnTo>
                  <a:lnTo>
                    <a:pt x="481" y="483"/>
                  </a:lnTo>
                  <a:close/>
                  <a:moveTo>
                    <a:pt x="241" y="1"/>
                  </a:moveTo>
                  <a:cubicBezTo>
                    <a:pt x="108" y="1"/>
                    <a:pt x="0" y="108"/>
                    <a:pt x="0" y="242"/>
                  </a:cubicBezTo>
                  <a:lnTo>
                    <a:pt x="0" y="3450"/>
                  </a:lnTo>
                  <a:cubicBezTo>
                    <a:pt x="0" y="3583"/>
                    <a:pt x="108" y="3691"/>
                    <a:pt x="241" y="3691"/>
                  </a:cubicBezTo>
                  <a:lnTo>
                    <a:pt x="5680" y="3691"/>
                  </a:lnTo>
                  <a:cubicBezTo>
                    <a:pt x="5814" y="3691"/>
                    <a:pt x="5921" y="3583"/>
                    <a:pt x="5921" y="3450"/>
                  </a:cubicBezTo>
                  <a:lnTo>
                    <a:pt x="5921" y="242"/>
                  </a:lnTo>
                  <a:cubicBezTo>
                    <a:pt x="5921" y="108"/>
                    <a:pt x="5814" y="1"/>
                    <a:pt x="5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5722994" y="4084254"/>
              <a:ext cx="178874" cy="111517"/>
            </a:xfrm>
            <a:custGeom>
              <a:avLst/>
              <a:gdLst/>
              <a:ahLst/>
              <a:cxnLst/>
              <a:rect l="l" t="t" r="r" b="b"/>
              <a:pathLst>
                <a:path w="5922" h="3692" extrusionOk="0">
                  <a:moveTo>
                    <a:pt x="5441" y="481"/>
                  </a:moveTo>
                  <a:lnTo>
                    <a:pt x="5441" y="3210"/>
                  </a:lnTo>
                  <a:lnTo>
                    <a:pt x="482" y="3210"/>
                  </a:lnTo>
                  <a:lnTo>
                    <a:pt x="482" y="481"/>
                  </a:lnTo>
                  <a:close/>
                  <a:moveTo>
                    <a:pt x="241" y="1"/>
                  </a:moveTo>
                  <a:cubicBezTo>
                    <a:pt x="108" y="1"/>
                    <a:pt x="0" y="108"/>
                    <a:pt x="0" y="242"/>
                  </a:cubicBezTo>
                  <a:lnTo>
                    <a:pt x="0" y="3451"/>
                  </a:lnTo>
                  <a:cubicBezTo>
                    <a:pt x="0" y="3584"/>
                    <a:pt x="108" y="3692"/>
                    <a:pt x="241" y="3692"/>
                  </a:cubicBezTo>
                  <a:lnTo>
                    <a:pt x="5681" y="3692"/>
                  </a:lnTo>
                  <a:cubicBezTo>
                    <a:pt x="5814" y="3690"/>
                    <a:pt x="5921" y="3582"/>
                    <a:pt x="5921" y="3451"/>
                  </a:cubicBezTo>
                  <a:lnTo>
                    <a:pt x="5921" y="242"/>
                  </a:lnTo>
                  <a:cubicBezTo>
                    <a:pt x="5921" y="108"/>
                    <a:pt x="5814" y="1"/>
                    <a:pt x="5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6029182" y="4373437"/>
              <a:ext cx="39961" cy="65394"/>
            </a:xfrm>
            <a:custGeom>
              <a:avLst/>
              <a:gdLst/>
              <a:ahLst/>
              <a:cxnLst/>
              <a:rect l="l" t="t" r="r" b="b"/>
              <a:pathLst>
                <a:path w="1323" h="2165" extrusionOk="0">
                  <a:moveTo>
                    <a:pt x="661" y="481"/>
                  </a:moveTo>
                  <a:cubicBezTo>
                    <a:pt x="762" y="481"/>
                    <a:pt x="843" y="562"/>
                    <a:pt x="843" y="661"/>
                  </a:cubicBezTo>
                  <a:lnTo>
                    <a:pt x="843" y="1503"/>
                  </a:lnTo>
                  <a:cubicBezTo>
                    <a:pt x="843" y="1603"/>
                    <a:pt x="762" y="1684"/>
                    <a:pt x="661" y="1684"/>
                  </a:cubicBezTo>
                  <a:cubicBezTo>
                    <a:pt x="562" y="1684"/>
                    <a:pt x="481" y="1603"/>
                    <a:pt x="481" y="1503"/>
                  </a:cubicBezTo>
                  <a:lnTo>
                    <a:pt x="481" y="661"/>
                  </a:lnTo>
                  <a:cubicBezTo>
                    <a:pt x="481" y="562"/>
                    <a:pt x="562" y="481"/>
                    <a:pt x="661" y="481"/>
                  </a:cubicBezTo>
                  <a:close/>
                  <a:moveTo>
                    <a:pt x="661" y="1"/>
                  </a:moveTo>
                  <a:cubicBezTo>
                    <a:pt x="297" y="1"/>
                    <a:pt x="1" y="298"/>
                    <a:pt x="1" y="661"/>
                  </a:cubicBezTo>
                  <a:lnTo>
                    <a:pt x="1" y="1503"/>
                  </a:lnTo>
                  <a:cubicBezTo>
                    <a:pt x="1" y="1868"/>
                    <a:pt x="298" y="2164"/>
                    <a:pt x="661" y="2164"/>
                  </a:cubicBezTo>
                  <a:cubicBezTo>
                    <a:pt x="1027" y="2164"/>
                    <a:pt x="1322" y="1867"/>
                    <a:pt x="1322" y="1503"/>
                  </a:cubicBezTo>
                  <a:lnTo>
                    <a:pt x="1322" y="661"/>
                  </a:lnTo>
                  <a:cubicBezTo>
                    <a:pt x="1322" y="297"/>
                    <a:pt x="1025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5983633" y="4373437"/>
              <a:ext cx="39961" cy="65394"/>
            </a:xfrm>
            <a:custGeom>
              <a:avLst/>
              <a:gdLst/>
              <a:ahLst/>
              <a:cxnLst/>
              <a:rect l="l" t="t" r="r" b="b"/>
              <a:pathLst>
                <a:path w="1323" h="2165" extrusionOk="0">
                  <a:moveTo>
                    <a:pt x="662" y="481"/>
                  </a:moveTo>
                  <a:cubicBezTo>
                    <a:pt x="761" y="481"/>
                    <a:pt x="842" y="562"/>
                    <a:pt x="842" y="661"/>
                  </a:cubicBezTo>
                  <a:lnTo>
                    <a:pt x="842" y="1503"/>
                  </a:lnTo>
                  <a:cubicBezTo>
                    <a:pt x="842" y="1603"/>
                    <a:pt x="761" y="1684"/>
                    <a:pt x="662" y="1684"/>
                  </a:cubicBezTo>
                  <a:cubicBezTo>
                    <a:pt x="561" y="1684"/>
                    <a:pt x="481" y="1603"/>
                    <a:pt x="481" y="1503"/>
                  </a:cubicBezTo>
                  <a:lnTo>
                    <a:pt x="481" y="661"/>
                  </a:lnTo>
                  <a:cubicBezTo>
                    <a:pt x="481" y="562"/>
                    <a:pt x="561" y="481"/>
                    <a:pt x="662" y="481"/>
                  </a:cubicBezTo>
                  <a:close/>
                  <a:moveTo>
                    <a:pt x="662" y="1"/>
                  </a:moveTo>
                  <a:cubicBezTo>
                    <a:pt x="298" y="1"/>
                    <a:pt x="1" y="298"/>
                    <a:pt x="1" y="661"/>
                  </a:cubicBezTo>
                  <a:lnTo>
                    <a:pt x="1" y="1503"/>
                  </a:lnTo>
                  <a:cubicBezTo>
                    <a:pt x="1" y="1868"/>
                    <a:pt x="298" y="2164"/>
                    <a:pt x="662" y="2164"/>
                  </a:cubicBezTo>
                  <a:cubicBezTo>
                    <a:pt x="1026" y="2164"/>
                    <a:pt x="1322" y="1867"/>
                    <a:pt x="1322" y="1503"/>
                  </a:cubicBezTo>
                  <a:lnTo>
                    <a:pt x="1322" y="661"/>
                  </a:lnTo>
                  <a:cubicBezTo>
                    <a:pt x="1322" y="297"/>
                    <a:pt x="1025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5822973" y="4386184"/>
              <a:ext cx="139064" cy="39961"/>
            </a:xfrm>
            <a:custGeom>
              <a:avLst/>
              <a:gdLst/>
              <a:ahLst/>
              <a:cxnLst/>
              <a:rect l="l" t="t" r="r" b="b"/>
              <a:pathLst>
                <a:path w="4604" h="1323" extrusionOk="0">
                  <a:moveTo>
                    <a:pt x="3943" y="480"/>
                  </a:moveTo>
                  <a:cubicBezTo>
                    <a:pt x="4042" y="480"/>
                    <a:pt x="4123" y="561"/>
                    <a:pt x="4123" y="661"/>
                  </a:cubicBezTo>
                  <a:cubicBezTo>
                    <a:pt x="4123" y="761"/>
                    <a:pt x="4043" y="842"/>
                    <a:pt x="3943" y="842"/>
                  </a:cubicBezTo>
                  <a:lnTo>
                    <a:pt x="661" y="842"/>
                  </a:lnTo>
                  <a:cubicBezTo>
                    <a:pt x="562" y="842"/>
                    <a:pt x="481" y="761"/>
                    <a:pt x="481" y="661"/>
                  </a:cubicBezTo>
                  <a:cubicBezTo>
                    <a:pt x="481" y="561"/>
                    <a:pt x="562" y="480"/>
                    <a:pt x="661" y="480"/>
                  </a:cubicBezTo>
                  <a:close/>
                  <a:moveTo>
                    <a:pt x="661" y="1"/>
                  </a:moveTo>
                  <a:cubicBezTo>
                    <a:pt x="296" y="1"/>
                    <a:pt x="0" y="298"/>
                    <a:pt x="0" y="661"/>
                  </a:cubicBezTo>
                  <a:cubicBezTo>
                    <a:pt x="0" y="1025"/>
                    <a:pt x="297" y="1322"/>
                    <a:pt x="661" y="1322"/>
                  </a:cubicBezTo>
                  <a:lnTo>
                    <a:pt x="3943" y="1322"/>
                  </a:lnTo>
                  <a:cubicBezTo>
                    <a:pt x="4308" y="1322"/>
                    <a:pt x="4604" y="1025"/>
                    <a:pt x="4604" y="661"/>
                  </a:cubicBezTo>
                  <a:cubicBezTo>
                    <a:pt x="4604" y="296"/>
                    <a:pt x="4307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6029243" y="4466831"/>
              <a:ext cx="39961" cy="65333"/>
            </a:xfrm>
            <a:custGeom>
              <a:avLst/>
              <a:gdLst/>
              <a:ahLst/>
              <a:cxnLst/>
              <a:rect l="l" t="t" r="r" b="b"/>
              <a:pathLst>
                <a:path w="1323" h="2163" extrusionOk="0">
                  <a:moveTo>
                    <a:pt x="659" y="481"/>
                  </a:moveTo>
                  <a:cubicBezTo>
                    <a:pt x="760" y="481"/>
                    <a:pt x="841" y="561"/>
                    <a:pt x="841" y="661"/>
                  </a:cubicBezTo>
                  <a:lnTo>
                    <a:pt x="841" y="1502"/>
                  </a:lnTo>
                  <a:cubicBezTo>
                    <a:pt x="841" y="1602"/>
                    <a:pt x="760" y="1682"/>
                    <a:pt x="659" y="1682"/>
                  </a:cubicBezTo>
                  <a:cubicBezTo>
                    <a:pt x="561" y="1682"/>
                    <a:pt x="479" y="1602"/>
                    <a:pt x="479" y="1502"/>
                  </a:cubicBezTo>
                  <a:lnTo>
                    <a:pt x="479" y="661"/>
                  </a:lnTo>
                  <a:cubicBezTo>
                    <a:pt x="479" y="561"/>
                    <a:pt x="560" y="481"/>
                    <a:pt x="659" y="481"/>
                  </a:cubicBezTo>
                  <a:close/>
                  <a:moveTo>
                    <a:pt x="661" y="0"/>
                  </a:moveTo>
                  <a:cubicBezTo>
                    <a:pt x="296" y="0"/>
                    <a:pt x="1" y="297"/>
                    <a:pt x="1" y="661"/>
                  </a:cubicBezTo>
                  <a:lnTo>
                    <a:pt x="1" y="1502"/>
                  </a:lnTo>
                  <a:cubicBezTo>
                    <a:pt x="1" y="1867"/>
                    <a:pt x="298" y="2163"/>
                    <a:pt x="661" y="2163"/>
                  </a:cubicBezTo>
                  <a:cubicBezTo>
                    <a:pt x="1025" y="2163"/>
                    <a:pt x="1322" y="1867"/>
                    <a:pt x="1322" y="1502"/>
                  </a:cubicBezTo>
                  <a:lnTo>
                    <a:pt x="1322" y="661"/>
                  </a:lnTo>
                  <a:cubicBezTo>
                    <a:pt x="1322" y="296"/>
                    <a:pt x="1025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5983633" y="4466831"/>
              <a:ext cx="39961" cy="65333"/>
            </a:xfrm>
            <a:custGeom>
              <a:avLst/>
              <a:gdLst/>
              <a:ahLst/>
              <a:cxnLst/>
              <a:rect l="l" t="t" r="r" b="b"/>
              <a:pathLst>
                <a:path w="1323" h="2163" extrusionOk="0">
                  <a:moveTo>
                    <a:pt x="662" y="481"/>
                  </a:moveTo>
                  <a:cubicBezTo>
                    <a:pt x="761" y="481"/>
                    <a:pt x="842" y="561"/>
                    <a:pt x="842" y="661"/>
                  </a:cubicBezTo>
                  <a:lnTo>
                    <a:pt x="842" y="1502"/>
                  </a:lnTo>
                  <a:cubicBezTo>
                    <a:pt x="842" y="1602"/>
                    <a:pt x="761" y="1682"/>
                    <a:pt x="662" y="1682"/>
                  </a:cubicBezTo>
                  <a:cubicBezTo>
                    <a:pt x="561" y="1682"/>
                    <a:pt x="481" y="1602"/>
                    <a:pt x="481" y="1502"/>
                  </a:cubicBezTo>
                  <a:lnTo>
                    <a:pt x="481" y="661"/>
                  </a:lnTo>
                  <a:cubicBezTo>
                    <a:pt x="481" y="561"/>
                    <a:pt x="561" y="481"/>
                    <a:pt x="662" y="481"/>
                  </a:cubicBezTo>
                  <a:close/>
                  <a:moveTo>
                    <a:pt x="662" y="0"/>
                  </a:moveTo>
                  <a:cubicBezTo>
                    <a:pt x="298" y="0"/>
                    <a:pt x="1" y="297"/>
                    <a:pt x="1" y="661"/>
                  </a:cubicBezTo>
                  <a:lnTo>
                    <a:pt x="1" y="1502"/>
                  </a:lnTo>
                  <a:cubicBezTo>
                    <a:pt x="1" y="1867"/>
                    <a:pt x="298" y="2163"/>
                    <a:pt x="662" y="2163"/>
                  </a:cubicBezTo>
                  <a:cubicBezTo>
                    <a:pt x="1025" y="2163"/>
                    <a:pt x="1322" y="1867"/>
                    <a:pt x="1322" y="1502"/>
                  </a:cubicBezTo>
                  <a:lnTo>
                    <a:pt x="1322" y="661"/>
                  </a:lnTo>
                  <a:cubicBezTo>
                    <a:pt x="1322" y="296"/>
                    <a:pt x="1025" y="0"/>
                    <a:pt x="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5822973" y="4479547"/>
              <a:ext cx="139064" cy="39931"/>
            </a:xfrm>
            <a:custGeom>
              <a:avLst/>
              <a:gdLst/>
              <a:ahLst/>
              <a:cxnLst/>
              <a:rect l="l" t="t" r="r" b="b"/>
              <a:pathLst>
                <a:path w="4604" h="1322" extrusionOk="0">
                  <a:moveTo>
                    <a:pt x="3943" y="480"/>
                  </a:moveTo>
                  <a:cubicBezTo>
                    <a:pt x="4042" y="480"/>
                    <a:pt x="4123" y="560"/>
                    <a:pt x="4123" y="660"/>
                  </a:cubicBezTo>
                  <a:cubicBezTo>
                    <a:pt x="4123" y="759"/>
                    <a:pt x="4043" y="840"/>
                    <a:pt x="3943" y="840"/>
                  </a:cubicBezTo>
                  <a:lnTo>
                    <a:pt x="661" y="840"/>
                  </a:lnTo>
                  <a:cubicBezTo>
                    <a:pt x="562" y="840"/>
                    <a:pt x="481" y="759"/>
                    <a:pt x="481" y="660"/>
                  </a:cubicBezTo>
                  <a:cubicBezTo>
                    <a:pt x="481" y="560"/>
                    <a:pt x="562" y="480"/>
                    <a:pt x="661" y="480"/>
                  </a:cubicBezTo>
                  <a:close/>
                  <a:moveTo>
                    <a:pt x="661" y="0"/>
                  </a:moveTo>
                  <a:cubicBezTo>
                    <a:pt x="296" y="0"/>
                    <a:pt x="0" y="297"/>
                    <a:pt x="0" y="661"/>
                  </a:cubicBezTo>
                  <a:cubicBezTo>
                    <a:pt x="0" y="1026"/>
                    <a:pt x="297" y="1322"/>
                    <a:pt x="661" y="1322"/>
                  </a:cubicBezTo>
                  <a:lnTo>
                    <a:pt x="3943" y="1322"/>
                  </a:lnTo>
                  <a:cubicBezTo>
                    <a:pt x="4308" y="1322"/>
                    <a:pt x="4604" y="1025"/>
                    <a:pt x="4604" y="661"/>
                  </a:cubicBezTo>
                  <a:cubicBezTo>
                    <a:pt x="4604" y="296"/>
                    <a:pt x="4307" y="0"/>
                    <a:pt x="3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6046762" y="4109536"/>
              <a:ext cx="64729" cy="63431"/>
            </a:xfrm>
            <a:custGeom>
              <a:avLst/>
              <a:gdLst/>
              <a:ahLst/>
              <a:cxnLst/>
              <a:rect l="l" t="t" r="r" b="b"/>
              <a:pathLst>
                <a:path w="2143" h="2100" extrusionOk="0">
                  <a:moveTo>
                    <a:pt x="1868" y="1"/>
                  </a:moveTo>
                  <a:cubicBezTo>
                    <a:pt x="1787" y="1"/>
                    <a:pt x="1708" y="42"/>
                    <a:pt x="1662" y="117"/>
                  </a:cubicBezTo>
                  <a:lnTo>
                    <a:pt x="855" y="1445"/>
                  </a:lnTo>
                  <a:lnTo>
                    <a:pt x="455" y="962"/>
                  </a:lnTo>
                  <a:cubicBezTo>
                    <a:pt x="408" y="904"/>
                    <a:pt x="339" y="874"/>
                    <a:pt x="270" y="874"/>
                  </a:cubicBezTo>
                  <a:cubicBezTo>
                    <a:pt x="216" y="874"/>
                    <a:pt x="162" y="893"/>
                    <a:pt x="117" y="930"/>
                  </a:cubicBezTo>
                  <a:cubicBezTo>
                    <a:pt x="15" y="1014"/>
                    <a:pt x="1" y="1166"/>
                    <a:pt x="85" y="1268"/>
                  </a:cubicBezTo>
                  <a:lnTo>
                    <a:pt x="699" y="2013"/>
                  </a:lnTo>
                  <a:cubicBezTo>
                    <a:pt x="745" y="2068"/>
                    <a:pt x="814" y="2100"/>
                    <a:pt x="886" y="2100"/>
                  </a:cubicBezTo>
                  <a:cubicBezTo>
                    <a:pt x="891" y="2100"/>
                    <a:pt x="897" y="2100"/>
                    <a:pt x="902" y="2099"/>
                  </a:cubicBezTo>
                  <a:cubicBezTo>
                    <a:pt x="980" y="2094"/>
                    <a:pt x="1049" y="2051"/>
                    <a:pt x="1090" y="1983"/>
                  </a:cubicBezTo>
                  <a:lnTo>
                    <a:pt x="2074" y="364"/>
                  </a:lnTo>
                  <a:cubicBezTo>
                    <a:pt x="2142" y="253"/>
                    <a:pt x="2107" y="105"/>
                    <a:pt x="1993" y="36"/>
                  </a:cubicBezTo>
                  <a:cubicBezTo>
                    <a:pt x="1954" y="12"/>
                    <a:pt x="1911" y="1"/>
                    <a:pt x="1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5781713" y="4109264"/>
              <a:ext cx="62313" cy="60833"/>
            </a:xfrm>
            <a:custGeom>
              <a:avLst/>
              <a:gdLst/>
              <a:ahLst/>
              <a:cxnLst/>
              <a:rect l="l" t="t" r="r" b="b"/>
              <a:pathLst>
                <a:path w="2063" h="2014" extrusionOk="0">
                  <a:moveTo>
                    <a:pt x="267" y="0"/>
                  </a:moveTo>
                  <a:cubicBezTo>
                    <a:pt x="206" y="0"/>
                    <a:pt x="144" y="24"/>
                    <a:pt x="97" y="70"/>
                  </a:cubicBezTo>
                  <a:cubicBezTo>
                    <a:pt x="4" y="165"/>
                    <a:pt x="4" y="316"/>
                    <a:pt x="97" y="410"/>
                  </a:cubicBezTo>
                  <a:lnTo>
                    <a:pt x="694" y="1007"/>
                  </a:lnTo>
                  <a:lnTo>
                    <a:pt x="97" y="1604"/>
                  </a:lnTo>
                  <a:cubicBezTo>
                    <a:pt x="1" y="1697"/>
                    <a:pt x="1" y="1850"/>
                    <a:pt x="95" y="1943"/>
                  </a:cubicBezTo>
                  <a:cubicBezTo>
                    <a:pt x="142" y="1990"/>
                    <a:pt x="204" y="2013"/>
                    <a:pt x="265" y="2013"/>
                  </a:cubicBezTo>
                  <a:cubicBezTo>
                    <a:pt x="326" y="2013"/>
                    <a:pt x="388" y="1990"/>
                    <a:pt x="436" y="1943"/>
                  </a:cubicBezTo>
                  <a:lnTo>
                    <a:pt x="1032" y="1346"/>
                  </a:lnTo>
                  <a:lnTo>
                    <a:pt x="1629" y="1943"/>
                  </a:lnTo>
                  <a:cubicBezTo>
                    <a:pt x="1677" y="1990"/>
                    <a:pt x="1738" y="2013"/>
                    <a:pt x="1800" y="2013"/>
                  </a:cubicBezTo>
                  <a:cubicBezTo>
                    <a:pt x="1861" y="2013"/>
                    <a:pt x="1922" y="1990"/>
                    <a:pt x="1970" y="1943"/>
                  </a:cubicBezTo>
                  <a:cubicBezTo>
                    <a:pt x="2063" y="1850"/>
                    <a:pt x="2063" y="1697"/>
                    <a:pt x="1970" y="1604"/>
                  </a:cubicBezTo>
                  <a:lnTo>
                    <a:pt x="1372" y="1007"/>
                  </a:lnTo>
                  <a:lnTo>
                    <a:pt x="1970" y="410"/>
                  </a:lnTo>
                  <a:cubicBezTo>
                    <a:pt x="2063" y="316"/>
                    <a:pt x="2063" y="165"/>
                    <a:pt x="1970" y="70"/>
                  </a:cubicBezTo>
                  <a:cubicBezTo>
                    <a:pt x="1923" y="24"/>
                    <a:pt x="1862" y="0"/>
                    <a:pt x="1800" y="0"/>
                  </a:cubicBezTo>
                  <a:cubicBezTo>
                    <a:pt x="1739" y="0"/>
                    <a:pt x="1677" y="24"/>
                    <a:pt x="1631" y="70"/>
                  </a:cubicBezTo>
                  <a:lnTo>
                    <a:pt x="1033" y="667"/>
                  </a:lnTo>
                  <a:lnTo>
                    <a:pt x="437" y="70"/>
                  </a:lnTo>
                  <a:cubicBezTo>
                    <a:pt x="390" y="24"/>
                    <a:pt x="329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9" name="Google Shape;2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325" y="976625"/>
            <a:ext cx="3436401" cy="343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/>
          <p:cNvSpPr txBox="1">
            <a:spLocks noGrp="1"/>
          </p:cNvSpPr>
          <p:nvPr>
            <p:ph type="title"/>
          </p:nvPr>
        </p:nvSpPr>
        <p:spPr>
          <a:xfrm>
            <a:off x="564500" y="13280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&lt;/</a:t>
            </a:r>
            <a:r>
              <a:rPr lang="en"/>
              <a:t>Individual Factors</a:t>
            </a:r>
            <a:endParaRPr/>
          </a:p>
        </p:txBody>
      </p:sp>
      <p:grpSp>
        <p:nvGrpSpPr>
          <p:cNvPr id="235" name="Google Shape;235;p20"/>
          <p:cNvGrpSpPr/>
          <p:nvPr/>
        </p:nvGrpSpPr>
        <p:grpSpPr>
          <a:xfrm>
            <a:off x="1137788" y="2571637"/>
            <a:ext cx="2950750" cy="649713"/>
            <a:chOff x="1064450" y="2278287"/>
            <a:chExt cx="2950750" cy="649713"/>
          </a:xfrm>
        </p:grpSpPr>
        <p:sp>
          <p:nvSpPr>
            <p:cNvPr id="236" name="Google Shape;236;p20"/>
            <p:cNvSpPr txBox="1"/>
            <p:nvPr/>
          </p:nvSpPr>
          <p:spPr>
            <a:xfrm>
              <a:off x="2679000" y="2278287"/>
              <a:ext cx="1336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1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{04</a:t>
              </a:r>
              <a:r>
                <a:rPr lang="en" sz="3100">
                  <a:solidFill>
                    <a:schemeClr val="accent2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1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37" name="Google Shape;237;p20"/>
            <p:cNvSpPr txBox="1"/>
            <p:nvPr/>
          </p:nvSpPr>
          <p:spPr>
            <a:xfrm>
              <a:off x="1064450" y="2352000"/>
              <a:ext cx="17346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Emotional expression </a:t>
              </a:r>
              <a:endPara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238" name="Google Shape;238;p20"/>
          <p:cNvGrpSpPr/>
          <p:nvPr/>
        </p:nvGrpSpPr>
        <p:grpSpPr>
          <a:xfrm>
            <a:off x="793338" y="4255250"/>
            <a:ext cx="3295375" cy="649775"/>
            <a:chOff x="720000" y="3961900"/>
            <a:chExt cx="3295375" cy="649775"/>
          </a:xfrm>
        </p:grpSpPr>
        <p:sp>
          <p:nvSpPr>
            <p:cNvPr id="239" name="Google Shape;239;p20"/>
            <p:cNvSpPr txBox="1"/>
            <p:nvPr/>
          </p:nvSpPr>
          <p:spPr>
            <a:xfrm>
              <a:off x="2798875" y="3961900"/>
              <a:ext cx="12165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{4.4</a:t>
              </a:r>
              <a:r>
                <a:rPr lang="en" sz="3000">
                  <a:solidFill>
                    <a:schemeClr val="lt2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0" name="Google Shape;240;p20"/>
            <p:cNvSpPr txBox="1"/>
            <p:nvPr/>
          </p:nvSpPr>
          <p:spPr>
            <a:xfrm>
              <a:off x="720000" y="4098075"/>
              <a:ext cx="1959000" cy="51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Is accepting</a:t>
              </a:r>
              <a:endParaRPr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241" name="Google Shape;241;p20"/>
          <p:cNvGrpSpPr/>
          <p:nvPr/>
        </p:nvGrpSpPr>
        <p:grpSpPr>
          <a:xfrm>
            <a:off x="1245438" y="3413450"/>
            <a:ext cx="2843050" cy="632400"/>
            <a:chOff x="1172100" y="3120100"/>
            <a:chExt cx="2843050" cy="632400"/>
          </a:xfrm>
        </p:grpSpPr>
        <p:sp>
          <p:nvSpPr>
            <p:cNvPr id="242" name="Google Shape;242;p20"/>
            <p:cNvSpPr txBox="1"/>
            <p:nvPr/>
          </p:nvSpPr>
          <p:spPr>
            <a:xfrm>
              <a:off x="2786950" y="3120100"/>
              <a:ext cx="1228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{4.2</a:t>
              </a:r>
              <a:r>
                <a:rPr lang="en" sz="3000">
                  <a:solidFill>
                    <a:schemeClr val="accent1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accen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3" name="Google Shape;243;p20"/>
            <p:cNvSpPr txBox="1"/>
            <p:nvPr/>
          </p:nvSpPr>
          <p:spPr>
            <a:xfrm>
              <a:off x="1172100" y="3156950"/>
              <a:ext cx="16149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accent1">
                      <a:lumMod val="75000"/>
                    </a:schemeClr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Possesses imperfections</a:t>
              </a:r>
              <a:endParaRPr b="1" dirty="0">
                <a:solidFill>
                  <a:schemeClr val="accent1">
                    <a:lumMod val="75000"/>
                  </a:schemeClr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244" name="Google Shape;244;p20"/>
          <p:cNvGrpSpPr/>
          <p:nvPr/>
        </p:nvGrpSpPr>
        <p:grpSpPr>
          <a:xfrm>
            <a:off x="5204038" y="2571625"/>
            <a:ext cx="2672475" cy="649650"/>
            <a:chOff x="5130700" y="2278275"/>
            <a:chExt cx="2672475" cy="649650"/>
          </a:xfrm>
        </p:grpSpPr>
        <p:sp>
          <p:nvSpPr>
            <p:cNvPr id="245" name="Google Shape;245;p20"/>
            <p:cNvSpPr txBox="1"/>
            <p:nvPr/>
          </p:nvSpPr>
          <p:spPr>
            <a:xfrm flipH="1">
              <a:off x="5130700" y="2278275"/>
              <a:ext cx="12447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{4.1</a:t>
              </a:r>
              <a:r>
                <a:rPr lang="en" sz="3000">
                  <a:solidFill>
                    <a:schemeClr val="lt2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6" name="Google Shape;246;p20"/>
            <p:cNvSpPr txBox="1"/>
            <p:nvPr/>
          </p:nvSpPr>
          <p:spPr>
            <a:xfrm flipH="1">
              <a:off x="6466675" y="2295525"/>
              <a:ext cx="13365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accent1">
                      <a:lumMod val="75000"/>
                    </a:schemeClr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Exhibits intentions</a:t>
              </a:r>
              <a:endParaRPr b="1" dirty="0">
                <a:solidFill>
                  <a:schemeClr val="accent1">
                    <a:lumMod val="75000"/>
                  </a:schemeClr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247" name="Google Shape;247;p20"/>
          <p:cNvGrpSpPr/>
          <p:nvPr/>
        </p:nvGrpSpPr>
        <p:grpSpPr>
          <a:xfrm>
            <a:off x="5204063" y="4255250"/>
            <a:ext cx="3003050" cy="649775"/>
            <a:chOff x="5130725" y="3961900"/>
            <a:chExt cx="3003050" cy="649775"/>
          </a:xfrm>
        </p:grpSpPr>
        <p:sp>
          <p:nvSpPr>
            <p:cNvPr id="248" name="Google Shape;248;p20"/>
            <p:cNvSpPr txBox="1"/>
            <p:nvPr/>
          </p:nvSpPr>
          <p:spPr>
            <a:xfrm flipH="1">
              <a:off x="5130725" y="3961900"/>
              <a:ext cx="1336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{4.5</a:t>
              </a:r>
              <a:r>
                <a:rPr lang="en" sz="3000">
                  <a:solidFill>
                    <a:schemeClr val="accent1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accen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49" name="Google Shape;249;p20"/>
            <p:cNvSpPr txBox="1"/>
            <p:nvPr/>
          </p:nvSpPr>
          <p:spPr>
            <a:xfrm flipH="1">
              <a:off x="6466975" y="4098075"/>
              <a:ext cx="1666800" cy="51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Is engaging</a:t>
              </a:r>
              <a:endParaRPr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grpSp>
        <p:nvGrpSpPr>
          <p:cNvPr id="250" name="Google Shape;250;p20"/>
          <p:cNvGrpSpPr/>
          <p:nvPr/>
        </p:nvGrpSpPr>
        <p:grpSpPr>
          <a:xfrm>
            <a:off x="5204063" y="3413375"/>
            <a:ext cx="2672450" cy="649800"/>
            <a:chOff x="5130725" y="3120025"/>
            <a:chExt cx="2672450" cy="649800"/>
          </a:xfrm>
        </p:grpSpPr>
        <p:sp>
          <p:nvSpPr>
            <p:cNvPr id="251" name="Google Shape;251;p20"/>
            <p:cNvSpPr txBox="1"/>
            <p:nvPr/>
          </p:nvSpPr>
          <p:spPr>
            <a:xfrm flipH="1">
              <a:off x="5130725" y="3120100"/>
              <a:ext cx="1336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{4.3</a:t>
              </a:r>
              <a:r>
                <a:rPr lang="en" sz="3000">
                  <a:solidFill>
                    <a:schemeClr val="accent2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accent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52" name="Google Shape;252;p20"/>
            <p:cNvSpPr txBox="1"/>
            <p:nvPr/>
          </p:nvSpPr>
          <p:spPr>
            <a:xfrm flipH="1">
              <a:off x="6466975" y="3120025"/>
              <a:ext cx="1336200" cy="64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accent1">
                      <a:lumMod val="75000"/>
                    </a:schemeClr>
                  </a:solidFill>
                  <a:latin typeface="Source Code Pro"/>
                  <a:ea typeface="Source Code Pro"/>
                  <a:cs typeface="Source Code Pro"/>
                  <a:sym typeface="Source Code Pro"/>
                </a:rPr>
                <a:t>Can evoke care</a:t>
              </a:r>
              <a:endParaRPr b="1" dirty="0">
                <a:solidFill>
                  <a:schemeClr val="accent1">
                    <a:lumMod val="75000"/>
                  </a:schemeClr>
                </a:solidFill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</p:grpSp>
      <p:cxnSp>
        <p:nvCxnSpPr>
          <p:cNvPr id="253" name="Google Shape;253;p20"/>
          <p:cNvCxnSpPr>
            <a:endCxn id="254" idx="3"/>
          </p:cNvCxnSpPr>
          <p:nvPr/>
        </p:nvCxnSpPr>
        <p:spPr>
          <a:xfrm rot="10800000" flipH="1">
            <a:off x="4589663" y="1178529"/>
            <a:ext cx="597600" cy="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5" name="Google Shape;255;p20"/>
          <p:cNvCxnSpPr>
            <a:stCxn id="245" idx="3"/>
            <a:endCxn id="236" idx="3"/>
          </p:cNvCxnSpPr>
          <p:nvPr/>
        </p:nvCxnSpPr>
        <p:spPr>
          <a:xfrm rot="10800000">
            <a:off x="4088638" y="2887825"/>
            <a:ext cx="111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56" name="Google Shape;256;p20"/>
          <p:cNvCxnSpPr>
            <a:stCxn id="251" idx="3"/>
            <a:endCxn id="242" idx="3"/>
          </p:cNvCxnSpPr>
          <p:nvPr/>
        </p:nvCxnSpPr>
        <p:spPr>
          <a:xfrm rot="10800000">
            <a:off x="4088363" y="3729650"/>
            <a:ext cx="1115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57" name="Google Shape;257;p20"/>
          <p:cNvCxnSpPr>
            <a:stCxn id="248" idx="3"/>
            <a:endCxn id="239" idx="3"/>
          </p:cNvCxnSpPr>
          <p:nvPr/>
        </p:nvCxnSpPr>
        <p:spPr>
          <a:xfrm rot="10800000">
            <a:off x="4088663" y="4571450"/>
            <a:ext cx="111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58" name="Google Shape;258;p20"/>
          <p:cNvCxnSpPr>
            <a:stCxn id="245" idx="2"/>
            <a:endCxn id="242" idx="0"/>
          </p:cNvCxnSpPr>
          <p:nvPr/>
        </p:nvCxnSpPr>
        <p:spPr>
          <a:xfrm rot="5400000">
            <a:off x="4545688" y="2132725"/>
            <a:ext cx="209400" cy="23520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9" name="Google Shape;259;p20"/>
          <p:cNvCxnSpPr>
            <a:stCxn id="251" idx="2"/>
            <a:endCxn id="239" idx="0"/>
          </p:cNvCxnSpPr>
          <p:nvPr/>
        </p:nvCxnSpPr>
        <p:spPr>
          <a:xfrm rot="5400000">
            <a:off x="4571663" y="2954750"/>
            <a:ext cx="209400" cy="2391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60" name="Google Shape;260;p20"/>
          <p:cNvGrpSpPr/>
          <p:nvPr/>
        </p:nvGrpSpPr>
        <p:grpSpPr>
          <a:xfrm>
            <a:off x="2735588" y="1559329"/>
            <a:ext cx="2603863" cy="632400"/>
            <a:chOff x="5147575" y="1436479"/>
            <a:chExt cx="2603863" cy="632400"/>
          </a:xfrm>
        </p:grpSpPr>
        <p:sp>
          <p:nvSpPr>
            <p:cNvPr id="261" name="Google Shape;261;p20"/>
            <p:cNvSpPr txBox="1"/>
            <p:nvPr/>
          </p:nvSpPr>
          <p:spPr>
            <a:xfrm flipH="1">
              <a:off x="5147575" y="1436479"/>
              <a:ext cx="1336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{03</a:t>
              </a:r>
              <a:r>
                <a:rPr lang="en" sz="3000">
                  <a:solidFill>
                    <a:schemeClr val="accent1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accen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2" name="Google Shape;262;p20"/>
            <p:cNvSpPr txBox="1"/>
            <p:nvPr/>
          </p:nvSpPr>
          <p:spPr>
            <a:xfrm flipH="1">
              <a:off x="6235838" y="1574113"/>
              <a:ext cx="1515600" cy="45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500" dirty="0">
                  <a:solidFill>
                    <a:schemeClr val="dk1"/>
                  </a:solidFill>
                  <a:latin typeface="Hanken Grotesk SemiBold"/>
                  <a:ea typeface="Hanken Grotesk SemiBold"/>
                  <a:cs typeface="Hanken Grotesk SemiBold"/>
                  <a:sym typeface="Hanken Grotesk SemiBold"/>
                </a:rPr>
                <a:t>Responding to user actions</a:t>
              </a:r>
              <a:endParaRPr sz="2400" dirty="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cxnSp>
        <p:nvCxnSpPr>
          <p:cNvPr id="263" name="Google Shape;263;p20"/>
          <p:cNvCxnSpPr/>
          <p:nvPr/>
        </p:nvCxnSpPr>
        <p:spPr>
          <a:xfrm>
            <a:off x="4579838" y="1178529"/>
            <a:ext cx="3600" cy="34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64" name="Google Shape;264;p20"/>
          <p:cNvGrpSpPr/>
          <p:nvPr/>
        </p:nvGrpSpPr>
        <p:grpSpPr>
          <a:xfrm>
            <a:off x="5187263" y="862329"/>
            <a:ext cx="2620213" cy="719321"/>
            <a:chOff x="5130725" y="1436479"/>
            <a:chExt cx="2620213" cy="719321"/>
          </a:xfrm>
        </p:grpSpPr>
        <p:sp>
          <p:nvSpPr>
            <p:cNvPr id="254" name="Google Shape;254;p20"/>
            <p:cNvSpPr txBox="1"/>
            <p:nvPr/>
          </p:nvSpPr>
          <p:spPr>
            <a:xfrm flipH="1">
              <a:off x="5130725" y="1436479"/>
              <a:ext cx="1336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{02</a:t>
              </a:r>
              <a:r>
                <a:rPr lang="en" sz="3000">
                  <a:solidFill>
                    <a:schemeClr val="accent1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accent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5" name="Google Shape;265;p20"/>
            <p:cNvSpPr txBox="1"/>
            <p:nvPr/>
          </p:nvSpPr>
          <p:spPr>
            <a:xfrm flipH="1">
              <a:off x="6238938" y="1523400"/>
              <a:ext cx="15120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500">
                  <a:solidFill>
                    <a:schemeClr val="dk1"/>
                  </a:solidFill>
                  <a:latin typeface="Hanken Grotesk SemiBold"/>
                  <a:ea typeface="Hanken Grotesk SemiBold"/>
                  <a:cs typeface="Hanken Grotesk SemiBold"/>
                  <a:sym typeface="Hanken Grotesk SemiBold"/>
                </a:rPr>
                <a:t>Mimicking living beings</a:t>
              </a:r>
              <a:endParaRPr sz="240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  <p:grpSp>
        <p:nvGrpSpPr>
          <p:cNvPr id="266" name="Google Shape;266;p20"/>
          <p:cNvGrpSpPr/>
          <p:nvPr/>
        </p:nvGrpSpPr>
        <p:grpSpPr>
          <a:xfrm>
            <a:off x="1336225" y="862329"/>
            <a:ext cx="2735513" cy="719321"/>
            <a:chOff x="1279688" y="1436479"/>
            <a:chExt cx="2735513" cy="719321"/>
          </a:xfrm>
        </p:grpSpPr>
        <p:sp>
          <p:nvSpPr>
            <p:cNvPr id="267" name="Google Shape;267;p20"/>
            <p:cNvSpPr txBox="1"/>
            <p:nvPr/>
          </p:nvSpPr>
          <p:spPr>
            <a:xfrm>
              <a:off x="2679000" y="1436479"/>
              <a:ext cx="13362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dk1"/>
                  </a:solidFill>
                  <a:latin typeface="Quantico"/>
                  <a:ea typeface="Quantico"/>
                  <a:cs typeface="Quantico"/>
                  <a:sym typeface="Quantico"/>
                </a:rPr>
                <a:t>{01</a:t>
              </a:r>
              <a:r>
                <a:rPr lang="en" sz="3000">
                  <a:solidFill>
                    <a:schemeClr val="lt2"/>
                  </a:solidFill>
                  <a:latin typeface="Quantico"/>
                  <a:ea typeface="Quantico"/>
                  <a:cs typeface="Quantico"/>
                  <a:sym typeface="Quantico"/>
                </a:rPr>
                <a:t>}</a:t>
              </a:r>
              <a:endParaRPr sz="30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  <p:sp>
          <p:nvSpPr>
            <p:cNvPr id="268" name="Google Shape;268;p20"/>
            <p:cNvSpPr txBox="1"/>
            <p:nvPr/>
          </p:nvSpPr>
          <p:spPr>
            <a:xfrm>
              <a:off x="1279688" y="1523400"/>
              <a:ext cx="1614600" cy="6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sz="1300" dirty="0">
                  <a:solidFill>
                    <a:schemeClr val="dk1"/>
                  </a:solidFill>
                  <a:latin typeface="Hanken Grotesk SemiBold"/>
                  <a:ea typeface="Hanken Grotesk SemiBold"/>
                  <a:cs typeface="Hanken Grotesk SemiBold"/>
                  <a:sym typeface="Hanken Grotesk SemiBold"/>
                </a:rPr>
                <a:t>A</a:t>
              </a:r>
              <a:r>
                <a:rPr lang="en" sz="1500" dirty="0">
                  <a:solidFill>
                    <a:schemeClr val="dk1"/>
                  </a:solidFill>
                  <a:latin typeface="Hanken Grotesk SemiBold"/>
                  <a:ea typeface="Hanken Grotesk SemiBold"/>
                  <a:cs typeface="Hanken Grotesk SemiBold"/>
                  <a:sym typeface="Hanken Grotesk SemiBold"/>
                </a:rPr>
                <a:t>ligning with societal desires</a:t>
              </a:r>
              <a:endParaRPr sz="2400" dirty="0">
                <a:solidFill>
                  <a:schemeClr val="dk1"/>
                </a:solidFill>
                <a:latin typeface="Quantico"/>
                <a:ea typeface="Quantico"/>
                <a:cs typeface="Quantico"/>
                <a:sym typeface="Quantico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"/>
          <p:cNvSpPr txBox="1">
            <a:spLocks noGrp="1"/>
          </p:cNvSpPr>
          <p:nvPr>
            <p:ph type="title"/>
          </p:nvPr>
        </p:nvSpPr>
        <p:spPr>
          <a:xfrm>
            <a:off x="229575" y="1711750"/>
            <a:ext cx="3740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&lt;/</a:t>
            </a:r>
            <a:r>
              <a:rPr lang="en" dirty="0"/>
              <a:t>Is it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normal to feel</a:t>
            </a:r>
            <a:r>
              <a:rPr lang="en" dirty="0"/>
              <a:t> against AI?</a:t>
            </a:r>
            <a:endParaRPr dirty="0"/>
          </a:p>
        </p:txBody>
      </p:sp>
      <p:pic>
        <p:nvPicPr>
          <p:cNvPr id="274" name="Google Shape;2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000" y="316013"/>
            <a:ext cx="4511475" cy="45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ew Operating System Design Pitch Deck  Infographics by Slidesgo">
  <a:themeElements>
    <a:clrScheme name="Simple Light">
      <a:dk1>
        <a:srgbClr val="FFFFFF"/>
      </a:dk1>
      <a:lt1>
        <a:srgbClr val="2D323C"/>
      </a:lt1>
      <a:dk2>
        <a:srgbClr val="242830"/>
      </a:dk2>
      <a:lt2>
        <a:srgbClr val="FFDB5D"/>
      </a:lt2>
      <a:accent1>
        <a:srgbClr val="94EE6B"/>
      </a:accent1>
      <a:accent2>
        <a:srgbClr val="E81981"/>
      </a:accent2>
      <a:accent3>
        <a:srgbClr val="BD64B5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526</Words>
  <Application>Microsoft Office PowerPoint</Application>
  <PresentationFormat>On-screen Show (16:9)</PresentationFormat>
  <Paragraphs>85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Source Code Pro</vt:lpstr>
      <vt:lpstr>Nunito Light</vt:lpstr>
      <vt:lpstr>Arial</vt:lpstr>
      <vt:lpstr>Hanken Grotesk</vt:lpstr>
      <vt:lpstr>Quantico</vt:lpstr>
      <vt:lpstr>Hanken Grotesk SemiBold</vt:lpstr>
      <vt:lpstr>New Operating System Design Pitch Deck  Infographics by Slidesgo</vt:lpstr>
      <vt:lpstr>Ethics and dynamics in Human-AI relationships: a cyberpsychological inquiry</vt:lpstr>
      <vt:lpstr>&lt;/Valērijs Dombrovskis</vt:lpstr>
      <vt:lpstr>&lt;/The Rise of AI and Its Integration</vt:lpstr>
      <vt:lpstr>&lt;/Defining AI</vt:lpstr>
      <vt:lpstr>&lt;/The Humanization of AI and Understanding</vt:lpstr>
      <vt:lpstr>&lt;/Blurring Human-AI Lines</vt:lpstr>
      <vt:lpstr>&lt;/Social factors</vt:lpstr>
      <vt:lpstr>&lt;/Individual Factors</vt:lpstr>
      <vt:lpstr>&lt;/Is it normal to feel against AI?</vt:lpstr>
      <vt:lpstr>&lt;/Can AI be trusted?</vt:lpstr>
      <vt:lpstr>&lt;/Conclusion</vt:lpstr>
      <vt:lpstr>&lt;/Thank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Ethics and dynamics in Human-AI relationships: a cyberpsychological inquiry</dc:title>
  <cp:lastModifiedBy>Valērijs Dombrovskis</cp:lastModifiedBy>
  <cp:revision>5</cp:revision>
  <dcterms:modified xsi:type="dcterms:W3CDTF">2023-11-30T18:14:37Z</dcterms:modified>
</cp:coreProperties>
</file>