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Comparison of approaches in the hotel industry: traditional versus </a:t>
            </a:r>
            <a:r>
              <a:rPr lang="en-US" b="1" dirty="0" smtClean="0">
                <a:solidFill>
                  <a:srgbClr val="92D050"/>
                </a:solidFill>
              </a:rPr>
              <a:t>modern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LINDA BALOBINA&amp;JĀNIS FORSTS</a:t>
            </a:r>
            <a:r>
              <a:rPr lang="en-US" dirty="0"/>
              <a:t/>
            </a:r>
            <a:br>
              <a:rPr lang="en-US" dirty="0"/>
            </a:br>
            <a:r>
              <a:rPr lang="nb-NO" dirty="0"/>
              <a:t>IVETA KĀPOSTA, assistant professor, Dr. paed.,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SIVA College</a:t>
            </a:r>
          </a:p>
        </p:txBody>
      </p:sp>
    </p:spTree>
    <p:extLst>
      <p:ext uri="{BB962C8B-B14F-4D97-AF65-F5344CB8AC3E}">
        <p14:creationId xmlns:p14="http://schemas.microsoft.com/office/powerpoint/2010/main" val="183390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traditional versus modern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v-LV" dirty="0" smtClean="0">
                <a:solidFill>
                  <a:srgbClr val="92D050"/>
                </a:solidFill>
              </a:rPr>
              <a:t>classic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v-LV" dirty="0" smtClean="0">
                <a:solidFill>
                  <a:srgbClr val="92D050"/>
                </a:solidFill>
              </a:rPr>
              <a:t>Modern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 descr="Inside the Most Expensive Hotel Room in the World | Architectural Diges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29" y="3207336"/>
            <a:ext cx="4873474" cy="258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You Should Know Before Sleeping In A Capsule Hotel In Japan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22" y="3207336"/>
            <a:ext cx="4881803" cy="25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5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329785"/>
            <a:ext cx="4873474" cy="27212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Traditional approach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- Personalized service.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- Loyalty programs.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- Standardized operations.</a:t>
            </a:r>
          </a:p>
          <a:p>
            <a:pPr marL="342900" indent="-342900" algn="ctr">
              <a:buFontTx/>
              <a:buChar char="-"/>
            </a:pPr>
            <a:r>
              <a:rPr lang="en-US" sz="2000" dirty="0" smtClean="0">
                <a:solidFill>
                  <a:srgbClr val="92D050"/>
                </a:solidFill>
              </a:rPr>
              <a:t>Direct booking</a:t>
            </a:r>
            <a:endParaRPr lang="lv-LV" sz="2000" dirty="0" smtClean="0">
              <a:solidFill>
                <a:srgbClr val="92D050"/>
              </a:solidFill>
            </a:endParaRP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- Personalized attitude</a:t>
            </a:r>
          </a:p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- Experience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820" y="179882"/>
            <a:ext cx="4907407" cy="2871130"/>
          </a:xfrm>
        </p:spPr>
        <p:txBody>
          <a:bodyPr/>
          <a:lstStyle/>
          <a:p>
            <a:r>
              <a:rPr lang="en-US" dirty="0"/>
              <a:t>- Digital integration.</a:t>
            </a:r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pPr algn="ctr"/>
            <a:r>
              <a:rPr lang="en-US" dirty="0">
                <a:solidFill>
                  <a:srgbClr val="92D050"/>
                </a:solidFill>
              </a:rPr>
              <a:t>Modern approach</a:t>
            </a:r>
          </a:p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- </a:t>
            </a:r>
            <a:r>
              <a:rPr lang="en-US" sz="2000" dirty="0">
                <a:solidFill>
                  <a:srgbClr val="92D050"/>
                </a:solidFill>
              </a:rPr>
              <a:t>Data-driven strategies.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- Sustainability focus.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- Social media marketing.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- Improved convenience.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- Wider audience reach.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- Cost </a:t>
            </a:r>
            <a:r>
              <a:rPr lang="en-US" sz="2000" dirty="0" smtClean="0">
                <a:solidFill>
                  <a:srgbClr val="92D050"/>
                </a:solidFill>
              </a:rPr>
              <a:t>efficiency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6328" y="3121554"/>
            <a:ext cx="4873474" cy="2729145"/>
          </a:xfrm>
          <a:prstGeom prst="rect">
            <a:avLst/>
          </a:prstGeom>
        </p:spPr>
      </p:pic>
      <p:pic>
        <p:nvPicPr>
          <p:cNvPr id="3080" name="Picture 8" descr="CMA launches consumer law investigation into hotel booking sites - GOV.UK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20" y="3121554"/>
            <a:ext cx="4907406" cy="272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04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Comparison of traditional and modern approaches</a:t>
            </a:r>
            <a:endParaRPr lang="en-US" sz="2800" dirty="0">
              <a:solidFill>
                <a:srgbClr val="92D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1231041"/>
              </p:ext>
            </p:extLst>
          </p:nvPr>
        </p:nvGraphicFramePr>
        <p:xfrm>
          <a:off x="779489" y="1933730"/>
          <a:ext cx="10498737" cy="43921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99157"/>
                <a:gridCol w="3499157"/>
                <a:gridCol w="3500423"/>
              </a:tblGrid>
              <a:tr h="429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Aspect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Traditional Approach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Modern Approach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29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Service Style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Personalized, face-to-face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Automated, tech-driven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83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Marketing Strategy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Direct booking, physical presence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Digital marketing and social media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83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Customer Interaction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High-touch, personal relationships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Digital interfaces, AI interaction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83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Adaptability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Slow to adapt to new trends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Quickly </a:t>
                      </a:r>
                      <a:r>
                        <a:rPr lang="en-US" sz="1800" dirty="0">
                          <a:effectLst/>
                        </a:rPr>
                        <a:t>adapts to market changes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83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 Structure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Higher staffing and training costs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Potential for reduced operational costs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65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gital Transformation in Hospitality: A Guide for Luxury Hotel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618517"/>
            <a:ext cx="10523720" cy="51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by combining traditions with innovations, </a:t>
            </a:r>
            <a:r>
              <a:rPr lang="en-US" sz="3200" dirty="0" smtClean="0">
                <a:solidFill>
                  <a:srgbClr val="92D050"/>
                </a:solidFill>
              </a:rPr>
              <a:t>both</a:t>
            </a:r>
            <a:r>
              <a:rPr lang="lv-LV" sz="3200" dirty="0" smtClean="0">
                <a:solidFill>
                  <a:srgbClr val="92D050"/>
                </a:solidFill>
              </a:rPr>
              <a:t>, </a:t>
            </a:r>
            <a:r>
              <a:rPr lang="en-US" sz="3200" dirty="0" smtClean="0">
                <a:solidFill>
                  <a:srgbClr val="92D050"/>
                </a:solidFill>
              </a:rPr>
              <a:t>customers </a:t>
            </a:r>
            <a:r>
              <a:rPr lang="en-US" sz="3200" dirty="0">
                <a:solidFill>
                  <a:srgbClr val="92D050"/>
                </a:solidFill>
              </a:rPr>
              <a:t>and hotel industry </a:t>
            </a:r>
            <a:r>
              <a:rPr lang="en-US" sz="3200" dirty="0" smtClean="0">
                <a:solidFill>
                  <a:srgbClr val="92D050"/>
                </a:solidFill>
              </a:rPr>
              <a:t>will benefit</a:t>
            </a:r>
            <a:r>
              <a:rPr lang="en-US" sz="3200" dirty="0">
                <a:solidFill>
                  <a:srgbClr val="92D050"/>
                </a:solidFill>
              </a:rPr>
              <a:t>.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1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874" y="2357376"/>
            <a:ext cx="10364451" cy="1570047"/>
          </a:xfrm>
        </p:spPr>
        <p:txBody>
          <a:bodyPr>
            <a:normAutofit/>
          </a:bodyPr>
          <a:lstStyle/>
          <a:p>
            <a:r>
              <a:rPr lang="lv-LV" sz="4800" b="1" dirty="0" smtClean="0">
                <a:solidFill>
                  <a:srgbClr val="92D050"/>
                </a:solidFill>
              </a:rPr>
              <a:t>Thank you!</a:t>
            </a:r>
            <a:endParaRPr lang="en-US" sz="4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5808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555</TotalTime>
  <Words>155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Tw Cen MT</vt:lpstr>
      <vt:lpstr>Droplet</vt:lpstr>
      <vt:lpstr>Comparison of approaches in the hotel industry: traditional versus modern</vt:lpstr>
      <vt:lpstr>traditional versus modern</vt:lpstr>
      <vt:lpstr>PowerPoint Presentation</vt:lpstr>
      <vt:lpstr>Comparison of traditional and modern approaches</vt:lpstr>
      <vt:lpstr>by combining traditions with innovations, both, customers and hotel industry will benefit.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approaches in the hotel industry: traditional versus modern</dc:title>
  <dc:creator>Legal.lv</dc:creator>
  <cp:lastModifiedBy>Legal.lv</cp:lastModifiedBy>
  <cp:revision>8</cp:revision>
  <dcterms:created xsi:type="dcterms:W3CDTF">2024-12-10T06:38:15Z</dcterms:created>
  <dcterms:modified xsi:type="dcterms:W3CDTF">2024-12-10T15:53:47Z</dcterms:modified>
</cp:coreProperties>
</file>